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6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16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739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86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919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085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7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32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33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34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908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30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A086F-9FCA-45D7-A3B2-DA4AC0144366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14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latin typeface="Arial Black" panose="020B0A04020102020204" pitchFamily="34" charset="0"/>
              </a:rPr>
              <a:t>NAŠ RAD S GLINOM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73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RADILI SMO S BIJELOM GLINOM</a:t>
            </a:r>
          </a:p>
        </p:txBody>
      </p:sp>
      <p:pic>
        <p:nvPicPr>
          <p:cNvPr id="4" name="Rezervirano mjesto sadržaja 3" descr="ART ZUMBUR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44" y="1901825"/>
            <a:ext cx="678571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572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NAJVIŠE VREMENA RADILI SMO KOCKICE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9D07A7B4-A289-4477-86C4-35D2E9F4E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FC73B6B6-C62C-4FAD-AD5E-482AA588F01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59" y="1825625"/>
            <a:ext cx="6700882" cy="4351338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58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983496-7A47-43B6-B80B-D67C8226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KOCKICE SMO BOJALI BOJAMA ZA GLINU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E6C009-D81F-4DC6-B8AA-D4B74972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FFD6091-D958-4F89-8D2F-33D493EEF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36713"/>
            <a:ext cx="3419475" cy="4559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9984E80-68E9-4EDF-9D86-708033F15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1636714"/>
            <a:ext cx="3419475" cy="45593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C7EEA09-481B-4CF0-BFD3-A83737BE5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636714"/>
            <a:ext cx="3419475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0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1C612D-8C63-4CF6-A802-9293B459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OBOJANE KOCKICE STAVLJALI SMO NA PODLOGE ZA PEČENJE</a:t>
            </a:r>
          </a:p>
        </p:txBody>
      </p:sp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E474075B-A25B-44F0-B49A-2A4966395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51" y="1825625"/>
            <a:ext cx="5201897" cy="4351338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54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6EE562-623A-4F7B-B397-DB6A2725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NOSILI KOCKICE U PEĆ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1399AC1-34EC-4861-9091-CA575EDAD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574852" cy="4766470"/>
          </a:xfrm>
        </p:spPr>
      </p:pic>
    </p:spTree>
    <p:extLst>
      <p:ext uri="{BB962C8B-B14F-4D97-AF65-F5344CB8AC3E}">
        <p14:creationId xmlns:p14="http://schemas.microsoft.com/office/powerpoint/2010/main" val="413558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4DD276-22D4-4398-9482-9B555A95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RAZVRSTAVALI SMO PEČENE KOCKICE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E3E2993-CC2C-43BF-BC82-549AFD906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1825624"/>
            <a:ext cx="3657599" cy="4487933"/>
          </a:xfrm>
        </p:spPr>
      </p:pic>
    </p:spTree>
    <p:extLst>
      <p:ext uri="{BB962C8B-B14F-4D97-AF65-F5344CB8AC3E}">
        <p14:creationId xmlns:p14="http://schemas.microsoft.com/office/powerpoint/2010/main" val="139092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3A3AEF-48B9-410D-B7B4-F7DCAECA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USITNJAVALI OSTATKE GLINE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8864614-72DD-4CB2-B7C2-F1BA3DD0C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9" y="1825625"/>
            <a:ext cx="3412926" cy="4318000"/>
          </a:xfrm>
        </p:spPr>
      </p:pic>
    </p:spTree>
    <p:extLst>
      <p:ext uri="{BB962C8B-B14F-4D97-AF65-F5344CB8AC3E}">
        <p14:creationId xmlns:p14="http://schemas.microsoft.com/office/powerpoint/2010/main" val="130819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41F843-47EB-46C7-BA17-1D7B531C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SLAGALI MOZAIK SLIKE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47BD2A7-B70A-40EC-A1EE-EC434E34D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2114550"/>
            <a:ext cx="8963025" cy="3829050"/>
          </a:xfrm>
        </p:spPr>
      </p:pic>
    </p:spTree>
    <p:extLst>
      <p:ext uri="{BB962C8B-B14F-4D97-AF65-F5344CB8AC3E}">
        <p14:creationId xmlns:p14="http://schemas.microsoft.com/office/powerpoint/2010/main" val="2326843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42</Words>
  <Application>Microsoft Office PowerPoint</Application>
  <PresentationFormat>Široki zaslon</PresentationFormat>
  <Paragraphs>10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sustava Office</vt:lpstr>
      <vt:lpstr>NAŠ RAD S GLINOM</vt:lpstr>
      <vt:lpstr>RADILI SMO S BIJELOM GLINOM</vt:lpstr>
      <vt:lpstr>NAJVIŠE VREMENA RADILI SMO KOCKICE</vt:lpstr>
      <vt:lpstr>KOCKICE SMO BOJALI BOJAMA ZA GLINU</vt:lpstr>
      <vt:lpstr>OBOJANE KOCKICE STAVLJALI SMO NA PODLOGE ZA PEČENJE</vt:lpstr>
      <vt:lpstr>NOSILI KOCKICE U PEĆ</vt:lpstr>
      <vt:lpstr>RAZVRSTAVALI SMO PEČENE KOCKICE</vt:lpstr>
      <vt:lpstr>USITNJAVALI OSTATKE GLINE</vt:lpstr>
      <vt:lpstr>SLAGALI MOZAIK SLIKE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S GLINOM</dc:title>
  <dc:creator>Microsoft</dc:creator>
  <cp:lastModifiedBy>Računalo</cp:lastModifiedBy>
  <cp:revision>32</cp:revision>
  <dcterms:created xsi:type="dcterms:W3CDTF">2020-09-09T05:36:00Z</dcterms:created>
  <dcterms:modified xsi:type="dcterms:W3CDTF">2021-06-17T05:14:13Z</dcterms:modified>
</cp:coreProperties>
</file>