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2" r:id="rId4"/>
    <p:sldId id="273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4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B12-3480-44BE-8618-36E9FF713E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5D84-A5F5-4832-BA26-7D288C0AA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8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B12-3480-44BE-8618-36E9FF713E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5D84-A5F5-4832-BA26-7D288C0AA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7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B12-3480-44BE-8618-36E9FF713E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5D84-A5F5-4832-BA26-7D288C0AA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8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B12-3480-44BE-8618-36E9FF713E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5D84-A5F5-4832-BA26-7D288C0AA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6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B12-3480-44BE-8618-36E9FF713E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5D84-A5F5-4832-BA26-7D288C0AA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8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B12-3480-44BE-8618-36E9FF713E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5D84-A5F5-4832-BA26-7D288C0AA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9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B12-3480-44BE-8618-36E9FF713E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5D84-A5F5-4832-BA26-7D288C0AA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6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B12-3480-44BE-8618-36E9FF713E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5D84-A5F5-4832-BA26-7D288C0AA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8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B12-3480-44BE-8618-36E9FF713E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5D84-A5F5-4832-BA26-7D288C0AA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4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B12-3480-44BE-8618-36E9FF713E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5D84-A5F5-4832-BA26-7D288C0AA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2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3B12-3480-44BE-8618-36E9FF713E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5D84-A5F5-4832-BA26-7D288C0AA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5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A3B12-3480-44BE-8618-36E9FF713E81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15D84-A5F5-4832-BA26-7D288C0AA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8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hr/url?sa=i&amp;rct=j&amp;q=&amp;esrc=s&amp;source=images&amp;cd=&amp;ved=2ahUKEwjEm-mdq6_aAhVOr6QKHXBzAbQQjRx6BAgAEAU&amp;url=https://lider.media/aktualno/biznis-i-politika/hrvatska/cakovec-industrijski-razvoj-u-pet-zona-na-111-hektara/&amp;psig=AOvVaw2kNi-WjG6EsBqg-wdNUopm&amp;ust=152343690349911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hr/url?sa=i&amp;rct=j&amp;q=&amp;esrc=s&amp;source=images&amp;cd=&amp;cad=rja&amp;uact=8&amp;ved=2ahUKEwiH48CTq6_aAhUCGewKHQB8DhkQjRx6BAgAEAU&amp;url=https://medjimurje.hr/magazin/kajkaviana/si-znaju-de-je-buzovec-globetka-vojni-vrtovi-ali-de-je-vragu-belacica-27266/&amp;psig=AOvVaw2kNi-WjG6EsBqg-wdNUopm&amp;ust=152343690349911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hr/url?sa=i&amp;rct=j&amp;q=&amp;esrc=s&amp;source=images&amp;cd=&amp;cad=rja&amp;uact=8&amp;ved=2ahUKEwiDr4CC_rHaAhVEL1AKHTILCbcQjRx6BAgAEAU&amp;url=https://evarazdin.hr/drustvo/medimurski-zupan-ne-odustaje-od-sufinanciranja-prijevoza-srednjoskolaca-354571/&amp;psig=AOvVaw2SniDOr_3HlGOTVmTjeFLW&amp;ust=152352794361969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hr/url?sa=i&amp;rct=j&amp;q=&amp;esrc=s&amp;source=images&amp;cd=&amp;cad=rja&amp;uact=8&amp;ved=2ahUKEwisv4an_rHaAhUBY1AKHejyBckQjRx6BAgAEAU&amp;url=https://medjimurjepress.net/zupanija/odradena-5-sjednica-skupstine-medimurske-zupanije/&amp;psig=AOvVaw3QvR_stBQEasj0uYR-2mRV&amp;ust=152352802045834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hr/url?sa=i&amp;rct=j&amp;q=&amp;esrc=s&amp;source=images&amp;cd=&amp;cad=rja&amp;uact=8&amp;ved=2ahUKEwiZhcfeqa_aAhULC-wKHa0gAZEQjRx6BAgAEAU&amp;url=http://marbis.hr/hr/ponude-vise/dvodnevni-izleti/medimurje-sareni-vrt-izmedu-mure-i-drave/492&amp;psig=AOvVaw2dONnHgmjb_KQVB9G33NEm&amp;ust=152343659745016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hr/url?sa=i&amp;rct=j&amp;q=&amp;esrc=s&amp;source=images&amp;cd=&amp;cad=rja&amp;uact=8&amp;ved=2ahUKEwiYzZqiqq_aAhVHMewKHdyaA8gQjRx6BAgAEAU&amp;url=http://os-prelog.skole.hr/skola/lokacija&amp;psig=AOvVaw0JoxS4ENU6qp7DLMkfKLyO&amp;ust=152343673315029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hr/url?sa=i&amp;rct=j&amp;q=&amp;esrc=s&amp;source=images&amp;cd=&amp;cad=rja&amp;uact=8&amp;ved=2ahUKEwiYzZqiqq_aAhVHMewKHdyaA8gQjRx6BAgAEAU&amp;url=http://os-prelog.skole.hr/skola/lokacija&amp;psig=AOvVaw0JoxS4ENU6qp7DLMkfKLyO&amp;ust=152343673315029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hr/url?sa=i&amp;rct=j&amp;q=&amp;esrc=s&amp;source=images&amp;cd=&amp;cad=rja&amp;uact=8&amp;ved=2ahUKEwiYzZqiqq_aAhVHMewKHdyaA8gQjRx6BAgAEAU&amp;url=http://os-prelog.skole.hr/skola/lokacija&amp;psig=AOvVaw0JoxS4ENU6qp7DLMkfKLyO&amp;ust=152343673315029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MOJ ZAVIČAJ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0170" y="3602038"/>
            <a:ext cx="4397829" cy="1655762"/>
          </a:xfrm>
        </p:spPr>
        <p:txBody>
          <a:bodyPr/>
          <a:lstStyle/>
          <a:p>
            <a:r>
              <a:rPr lang="hr-HR" dirty="0" smtClean="0"/>
              <a:t>IZRADILA: ŽELJKA VIDOVIĆ BALIĆ</a:t>
            </a:r>
            <a:endParaRPr lang="en-US" dirty="0"/>
          </a:p>
        </p:txBody>
      </p:sp>
      <p:pic>
        <p:nvPicPr>
          <p:cNvPr id="4" name="Slika 3" descr="Zastava Međimursk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20817"/>
            <a:ext cx="41148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569" y="4064000"/>
            <a:ext cx="48768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Čakovec</a:t>
            </a:r>
            <a:endParaRPr lang="en-US" dirty="0"/>
          </a:p>
        </p:txBody>
      </p:sp>
      <p:pic>
        <p:nvPicPr>
          <p:cNvPr id="4" name="irc_mi" descr="Slikovni rezultat za čakovec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92" y="160956"/>
            <a:ext cx="5474208" cy="391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Slikovni rezultat za čakovec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2" y="4071191"/>
            <a:ext cx="5952744" cy="2421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9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Prelog</a:t>
            </a:r>
            <a:endParaRPr lang="en-US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39" y="1436914"/>
            <a:ext cx="8211472" cy="4910460"/>
          </a:xfrm>
        </p:spPr>
      </p:pic>
    </p:spTree>
    <p:extLst>
      <p:ext uri="{BB962C8B-B14F-4D97-AF65-F5344CB8AC3E}">
        <p14:creationId xmlns:p14="http://schemas.microsoft.com/office/powerpoint/2010/main" val="42031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Mursko Središće</a:t>
            </a:r>
            <a:endParaRPr lang="en-US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70" y="2050868"/>
            <a:ext cx="6018682" cy="4514011"/>
          </a:xfrm>
        </p:spPr>
      </p:pic>
    </p:spTree>
    <p:extLst>
      <p:ext uri="{BB962C8B-B14F-4D97-AF65-F5344CB8AC3E}">
        <p14:creationId xmlns:p14="http://schemas.microsoft.com/office/powerpoint/2010/main" val="7403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NAŠ ŽUPAN ZOVE SE </a:t>
            </a:r>
            <a:r>
              <a:rPr lang="hr-HR" b="1" dirty="0" smtClean="0"/>
              <a:t>MATIJA POSAVEC</a:t>
            </a:r>
            <a:endParaRPr lang="hr-HR" b="1" dirty="0"/>
          </a:p>
        </p:txBody>
      </p:sp>
      <p:pic>
        <p:nvPicPr>
          <p:cNvPr id="4" name="irc_mi" descr="Slikovni rezultat za župan posavec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48" y="1951945"/>
            <a:ext cx="7717643" cy="448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7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ZGRADA MEĐIMURSKE ŽUPANIJE</a:t>
            </a:r>
            <a:endParaRPr lang="hr-HR" dirty="0"/>
          </a:p>
        </p:txBody>
      </p:sp>
      <p:pic>
        <p:nvPicPr>
          <p:cNvPr id="4" name="irc_mi" descr="Slikovni rezultat za županija međimurska zgrad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64" y="1319348"/>
            <a:ext cx="7752806" cy="5279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6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ZASTAVA I GRB</a:t>
            </a:r>
            <a:endParaRPr lang="en-US" dirty="0"/>
          </a:p>
        </p:txBody>
      </p:sp>
      <p:pic>
        <p:nvPicPr>
          <p:cNvPr id="6" name="Slika 3" descr="Zastava Međimursk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2594"/>
            <a:ext cx="4114800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2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0" y="541156"/>
            <a:ext cx="6049962" cy="3024981"/>
          </a:xfrm>
        </p:spPr>
      </p:pic>
      <p:pic>
        <p:nvPicPr>
          <p:cNvPr id="6" name="Slika 3" descr="Zastava Međimursk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02" y="3742168"/>
            <a:ext cx="5910398" cy="2697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5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5973735"/>
            <a:ext cx="10515600" cy="7013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 smtClean="0"/>
              <a:t>MOJ ZAVIČAJ ZOVE SE MEĐIMURJE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91" y="547487"/>
            <a:ext cx="9646664" cy="5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Međimurje ima: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BRDOVITI DIO</a:t>
            </a:r>
          </a:p>
          <a:p>
            <a:endParaRPr lang="hr-HR" dirty="0"/>
          </a:p>
        </p:txBody>
      </p:sp>
      <p:pic>
        <p:nvPicPr>
          <p:cNvPr id="4" name="irc_mi" descr="Slikovni rezultat za brežuljkasti dio međimurj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580709"/>
            <a:ext cx="7015434" cy="5596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18" y="2811679"/>
            <a:ext cx="4487045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3509" y="1825625"/>
            <a:ext cx="11040291" cy="4351338"/>
          </a:xfrm>
        </p:spPr>
        <p:txBody>
          <a:bodyPr/>
          <a:lstStyle/>
          <a:p>
            <a:r>
              <a:rPr lang="hr-HR" dirty="0" smtClean="0"/>
              <a:t>NIZINSKI DIO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1" y="792438"/>
            <a:ext cx="8072846" cy="53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 descr="Međimurska županij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847725"/>
            <a:ext cx="5410200" cy="516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64480" y="280416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sjever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76672" y="6010275"/>
            <a:ext cx="156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jug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1936" y="2670048"/>
            <a:ext cx="149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zapad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58656" y="2816352"/>
            <a:ext cx="143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istok</a:t>
            </a:r>
            <a:endParaRPr lang="en-US" dirty="0"/>
          </a:p>
        </p:txBody>
      </p:sp>
      <p:sp>
        <p:nvSpPr>
          <p:cNvPr id="7" name="TekstniOkvir 6"/>
          <p:cNvSpPr txBox="1"/>
          <p:nvPr/>
        </p:nvSpPr>
        <p:spPr>
          <a:xfrm>
            <a:off x="8438606" y="4376057"/>
            <a:ext cx="3161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NALAZI SE NA SJEVERU HRVATSKE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28146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Povezana slik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94" y="418882"/>
            <a:ext cx="7115774" cy="50283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niOkvir 3"/>
          <p:cNvSpPr txBox="1"/>
          <p:nvPr/>
        </p:nvSpPr>
        <p:spPr>
          <a:xfrm>
            <a:off x="731520" y="5564777"/>
            <a:ext cx="10371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NAŠA ŽUPANIJA ZOVE SE </a:t>
            </a:r>
            <a:r>
              <a:rPr lang="hr-HR" sz="2800" dirty="0" smtClean="0">
                <a:solidFill>
                  <a:srgbClr val="FF0000"/>
                </a:solidFill>
              </a:rPr>
              <a:t>MEĐIMURSKA ŽUPANIJA ILI MEĐIMURJE</a:t>
            </a:r>
            <a:endParaRPr lang="hr-H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Međimurje graniči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SA SLOVENIJOM</a:t>
            </a:r>
          </a:p>
          <a:p>
            <a:r>
              <a:rPr lang="hr-HR" dirty="0" smtClean="0"/>
              <a:t>SA MAĐARSKOM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S VARAŽDINSKOM ŽUPANIJOM</a:t>
            </a:r>
          </a:p>
          <a:p>
            <a:r>
              <a:rPr lang="hr-HR" dirty="0" smtClean="0"/>
              <a:t>S KOPRIVNIČKO – KRIŽEVAČKOM ŽUPANIJOM</a:t>
            </a:r>
            <a:endParaRPr lang="en-US" dirty="0"/>
          </a:p>
        </p:txBody>
      </p:sp>
      <p:pic>
        <p:nvPicPr>
          <p:cNvPr id="4" name="irc_mi" descr="Povezana slik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32" y="841248"/>
            <a:ext cx="3730752" cy="3596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7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Međimurje ima dvije rijeke: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MURU I DRAVU</a:t>
            </a:r>
          </a:p>
          <a:p>
            <a:r>
              <a:rPr lang="hr-HR" dirty="0" smtClean="0"/>
              <a:t>POTOK TRNAVA</a:t>
            </a:r>
            <a:endParaRPr lang="en-US" dirty="0"/>
          </a:p>
        </p:txBody>
      </p:sp>
      <p:pic>
        <p:nvPicPr>
          <p:cNvPr id="4" name="Slika 2" descr="https://upload.wikimedia.org/wikipedia/commons/thumb/8/8c/Rijeka_Trnava_%28Me%C4%91imurje%2C_Croatia%29_-_tabla.jpg/800px-Rijeka_Trnava_%28Me%C4%91imurje%2C_Croatia%29_-_tabl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08" y="2999232"/>
            <a:ext cx="4632960" cy="3541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9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Međimurje ima 3 grada: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7223"/>
          </a:xfrm>
        </p:spPr>
        <p:txBody>
          <a:bodyPr/>
          <a:lstStyle/>
          <a:p>
            <a:r>
              <a:rPr lang="hr-HR" dirty="0" smtClean="0"/>
              <a:t>ČAKOVEC</a:t>
            </a:r>
          </a:p>
          <a:p>
            <a:r>
              <a:rPr lang="hr-HR" dirty="0" smtClean="0"/>
              <a:t>PRELOG</a:t>
            </a:r>
          </a:p>
          <a:p>
            <a:r>
              <a:rPr lang="hr-HR" dirty="0" smtClean="0"/>
              <a:t>MURSKO SREDIŠĆE</a:t>
            </a:r>
          </a:p>
          <a:p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IMA I PUNO MALIH NASELJA ILI SELA: VRATIŠINEC, DEKANOVEC, BELICA, NEDELIŠĆE, KOTORIBA, </a:t>
            </a:r>
            <a:endParaRPr lang="en-US" dirty="0"/>
          </a:p>
        </p:txBody>
      </p:sp>
      <p:pic>
        <p:nvPicPr>
          <p:cNvPr id="6" name="irc_mi" descr="Povezana slik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352" y="524256"/>
            <a:ext cx="4145280" cy="3633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9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103</Words>
  <Application>Microsoft Office PowerPoint</Application>
  <PresentationFormat>Široki zaslon</PresentationFormat>
  <Paragraphs>35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MOJ ZAVIČAJ</vt:lpstr>
      <vt:lpstr>PowerPoint prezentacija</vt:lpstr>
      <vt:lpstr>Međimurje ima:</vt:lpstr>
      <vt:lpstr>PowerPoint prezentacija</vt:lpstr>
      <vt:lpstr>PowerPoint prezentacija</vt:lpstr>
      <vt:lpstr>PowerPoint prezentacija</vt:lpstr>
      <vt:lpstr>Međimurje graniči</vt:lpstr>
      <vt:lpstr>Međimurje ima dvije rijeke:</vt:lpstr>
      <vt:lpstr>Međimurje ima 3 grada:</vt:lpstr>
      <vt:lpstr>Čakovec</vt:lpstr>
      <vt:lpstr>Prelog</vt:lpstr>
      <vt:lpstr>Mursko Središće</vt:lpstr>
      <vt:lpstr>NAŠ ŽUPAN ZOVE SE MATIJA POSAVEC</vt:lpstr>
      <vt:lpstr>ZGRADA MEĐIMURSKE ŽUPANIJE</vt:lpstr>
      <vt:lpstr>ZASTAVA I GRB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županija</dc:title>
  <dc:creator>Darkz</dc:creator>
  <cp:lastModifiedBy>Laptop1</cp:lastModifiedBy>
  <cp:revision>13</cp:revision>
  <dcterms:created xsi:type="dcterms:W3CDTF">2018-04-11T05:16:31Z</dcterms:created>
  <dcterms:modified xsi:type="dcterms:W3CDTF">2021-05-11T07:06:19Z</dcterms:modified>
</cp:coreProperties>
</file>