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61" r:id="rId5"/>
    <p:sldId id="262" r:id="rId6"/>
    <p:sldId id="268" r:id="rId7"/>
    <p:sldId id="272" r:id="rId8"/>
    <p:sldId id="273" r:id="rId9"/>
    <p:sldId id="276" r:id="rId10"/>
    <p:sldId id="274" r:id="rId11"/>
    <p:sldId id="277" r:id="rId12"/>
    <p:sldId id="280" r:id="rId13"/>
    <p:sldId id="282" r:id="rId14"/>
    <p:sldId id="283" r:id="rId15"/>
    <p:sldId id="28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1" d="100"/>
          <a:sy n="51" d="100"/>
        </p:scale>
        <p:origin x="67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4B705C-4F2F-48C3-8D06-29A770A9E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GRADSKI I POLJSKI MIŠ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2E2E566-FE94-475F-ABB4-FE8A44108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Ezop</a:t>
            </a:r>
          </a:p>
        </p:txBody>
      </p:sp>
    </p:spTree>
    <p:extLst>
      <p:ext uri="{BB962C8B-B14F-4D97-AF65-F5344CB8AC3E}">
        <p14:creationId xmlns:p14="http://schemas.microsoft.com/office/powerpoint/2010/main" val="220081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F2D69B-4102-47DA-98D9-6187E988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341820"/>
            <a:ext cx="7729728" cy="1188720"/>
          </a:xfrm>
        </p:spPr>
        <p:txBody>
          <a:bodyPr/>
          <a:lstStyle/>
          <a:p>
            <a:r>
              <a:rPr lang="hr-HR" dirty="0"/>
              <a:t>SEOSKI JE MIŠ BIO ODUŠEVLJEN.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CF216E6F-E029-4BA8-8799-24A3C4D7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61" t="22296" r="31851" b="24467"/>
          <a:stretch/>
        </p:blipFill>
        <p:spPr>
          <a:xfrm>
            <a:off x="2837853" y="183973"/>
            <a:ext cx="6516293" cy="48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56C446-3A7D-4505-96CE-ABEAD06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382229"/>
            <a:ext cx="7729728" cy="1188720"/>
          </a:xfrm>
        </p:spPr>
        <p:txBody>
          <a:bodyPr/>
          <a:lstStyle/>
          <a:p>
            <a:r>
              <a:rPr lang="hr-HR" dirty="0"/>
              <a:t>NO U KUĆI JE OSIM MIŠA ŽIVJELA I MAČKA.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80A7964-8CC5-4601-A97B-FFB858239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24" t="22295" r="31109" b="25349"/>
          <a:stretch/>
        </p:blipFill>
        <p:spPr>
          <a:xfrm>
            <a:off x="2413767" y="268313"/>
            <a:ext cx="7364465" cy="50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4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712530-3413-4D2D-94AD-121A16AE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293" y="4952076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hr-HR" dirty="0"/>
              <a:t>I BAŠ KAD JE MIŠ KRENUO PO HRANU MAČKA SE PROBUDI I STANE LOVITI MIŠA.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489A472-6845-4FB0-96D2-BCAF247B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4" t="25486" r="32346" b="24028"/>
          <a:stretch/>
        </p:blipFill>
        <p:spPr>
          <a:xfrm>
            <a:off x="3593774" y="219681"/>
            <a:ext cx="5004452" cy="34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9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43CA4E-E9E1-4A51-AF63-C8A7FA1E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49172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hr-HR" dirty="0"/>
              <a:t>MIŠ SE JEDVA SPASIO I OTRČAO U RUPU.</a:t>
            </a:r>
            <a:br>
              <a:rPr lang="hr-HR" dirty="0"/>
            </a:br>
            <a:r>
              <a:rPr lang="hr-HR" dirty="0"/>
              <a:t>SEOSKI MIŠ MU KAŽE: - HVALA TI, </a:t>
            </a:r>
            <a:r>
              <a:rPr lang="hr-HR"/>
              <a:t>ALI JA ĆU RADIJE </a:t>
            </a:r>
            <a:r>
              <a:rPr lang="hr-HR" dirty="0"/>
              <a:t>U SVOJE POLJE.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A446766-E5BD-456B-BE58-A19026508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73" t="21857" r="31355" b="22707"/>
          <a:stretch/>
        </p:blipFill>
        <p:spPr>
          <a:xfrm>
            <a:off x="2231136" y="0"/>
            <a:ext cx="7289023" cy="54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53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B5E8A2-C2BE-4628-B0B4-2840337C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47" y="5296850"/>
            <a:ext cx="7729728" cy="1188720"/>
          </a:xfrm>
        </p:spPr>
        <p:txBody>
          <a:bodyPr/>
          <a:lstStyle/>
          <a:p>
            <a:r>
              <a:rPr lang="hr-HR" dirty="0"/>
              <a:t>MOJ DOM! OVDJE SE SLOBODNO DIŠE.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31B94CB-B912-4215-8A67-EA9C51EAE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06" t="21857" r="32181" b="23587"/>
          <a:stretch/>
        </p:blipFill>
        <p:spPr>
          <a:xfrm>
            <a:off x="2483702" y="118531"/>
            <a:ext cx="7005072" cy="51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03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D844C0-DE41-486D-8458-1BBF93A2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48" y="2658581"/>
            <a:ext cx="7729728" cy="1188720"/>
          </a:xfrm>
        </p:spPr>
        <p:txBody>
          <a:bodyPr/>
          <a:lstStyle/>
          <a:p>
            <a:r>
              <a:rPr lang="hr-HR" dirty="0"/>
              <a:t>KRAJ!</a:t>
            </a:r>
          </a:p>
        </p:txBody>
      </p:sp>
    </p:spTree>
    <p:extLst>
      <p:ext uri="{BB962C8B-B14F-4D97-AF65-F5344CB8AC3E}">
        <p14:creationId xmlns:p14="http://schemas.microsoft.com/office/powerpoint/2010/main" val="101315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28ED69-0290-4DFC-8B43-E580D395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864" y="4758769"/>
            <a:ext cx="7729728" cy="1188720"/>
          </a:xfrm>
        </p:spPr>
        <p:txBody>
          <a:bodyPr/>
          <a:lstStyle/>
          <a:p>
            <a:r>
              <a:rPr lang="hr-HR" dirty="0"/>
              <a:t>NA JEDNOM JE POLJU ŽIVIO SEOSKI MIŠ. CIJELO JE VRIJEME NAPORNO RADIO.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FDFF458-B318-489C-B664-1A024927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224" t="21857" r="31109" b="22707"/>
          <a:stretch/>
        </p:blipFill>
        <p:spPr>
          <a:xfrm>
            <a:off x="2565779" y="192766"/>
            <a:ext cx="7831813" cy="44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3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3893BF-076E-4F1B-91F9-914022D4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205" y="5404893"/>
            <a:ext cx="7729728" cy="1188720"/>
          </a:xfrm>
        </p:spPr>
        <p:txBody>
          <a:bodyPr/>
          <a:lstStyle/>
          <a:p>
            <a:r>
              <a:rPr lang="hr-HR" dirty="0"/>
              <a:t>JEDNOG JE DANA KROZ POLJE PROLAZIO GRADSKI MIŠ.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1A64542-BD74-4291-816F-8D3491F63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51" t="20977" r="28634" b="23147"/>
          <a:stretch/>
        </p:blipFill>
        <p:spPr>
          <a:xfrm>
            <a:off x="2800066" y="80536"/>
            <a:ext cx="6974006" cy="51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EF3AC4-084B-4EE4-8748-417E539E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576" y="5526254"/>
            <a:ext cx="7729728" cy="1188720"/>
          </a:xfrm>
        </p:spPr>
        <p:txBody>
          <a:bodyPr/>
          <a:lstStyle/>
          <a:p>
            <a:r>
              <a:rPr lang="hr-HR" dirty="0"/>
              <a:t>GRADSKI MIŠ POZOVE SEOSKOG MIŠA K SEBI U GOSTE.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049FBC2B-4743-4F97-8BFD-7B7C90264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19" t="22296" r="31980" b="22708"/>
          <a:stretch/>
        </p:blipFill>
        <p:spPr>
          <a:xfrm>
            <a:off x="1563402" y="74641"/>
            <a:ext cx="8632022" cy="54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3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73C205-2D78-4685-BF7B-DDE0554F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5371800"/>
            <a:ext cx="7729728" cy="1188720"/>
          </a:xfrm>
        </p:spPr>
        <p:txBody>
          <a:bodyPr/>
          <a:lstStyle/>
          <a:p>
            <a:r>
              <a:rPr lang="hr-HR" dirty="0"/>
              <a:t>„JA STANUJEM TAMO, JA SAM GRADSKI MIŠ. U KUĆI IMA SVEGA. POSJETI ME.”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A1D6989-A293-426A-A00C-1ED128A79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314" t="23177" r="31851" b="22707"/>
          <a:stretch/>
        </p:blipFill>
        <p:spPr>
          <a:xfrm>
            <a:off x="2731417" y="101505"/>
            <a:ext cx="6729165" cy="50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8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454B9A-825E-4045-8942-77BEBBB8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394210"/>
            <a:ext cx="7729728" cy="1188720"/>
          </a:xfrm>
        </p:spPr>
        <p:txBody>
          <a:bodyPr/>
          <a:lstStyle/>
          <a:p>
            <a:r>
              <a:rPr lang="hr-HR" dirty="0"/>
              <a:t>I TAKO JEDNOG DANA ODLUČI SEOSKI MIŠ OTIĆI U POSJETU.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EC8A68C-AE19-4254-9BF2-3D412EBF4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076" t="21857" r="32267" b="23147"/>
          <a:stretch/>
        </p:blipFill>
        <p:spPr>
          <a:xfrm>
            <a:off x="1633927" y="275070"/>
            <a:ext cx="8555529" cy="49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3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B27FB7-C067-4D1E-9E28-B295BC2F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038" y="5040840"/>
            <a:ext cx="7729728" cy="1188720"/>
          </a:xfrm>
        </p:spPr>
        <p:txBody>
          <a:bodyPr/>
          <a:lstStyle/>
          <a:p>
            <a:r>
              <a:rPr lang="hr-HR" dirty="0"/>
              <a:t>- KUC, KUC. ZDRAVO!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43CFC75-A798-400D-8F25-16FA43AB9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4" t="21722" r="31851" b="24000"/>
          <a:stretch/>
        </p:blipFill>
        <p:spPr>
          <a:xfrm>
            <a:off x="1590971" y="204218"/>
            <a:ext cx="8664314" cy="42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6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399B36-EA9A-43B0-B4EF-559BD7FE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35" y="5431761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hr-HR" dirty="0"/>
              <a:t>DOBRO DOŠAO U MOJ DOM. POGLEDAJ ČEGA SVE TU IMA. NE MOŽEŠ BITI GLADAN.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8DDBB40-BDD9-4218-B0C2-3E53A304C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4" t="25486" r="32098" b="23148"/>
          <a:stretch/>
        </p:blipFill>
        <p:spPr>
          <a:xfrm>
            <a:off x="2111214" y="237519"/>
            <a:ext cx="8276970" cy="47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0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C91F4C-031C-4DB5-98E1-2D584861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47" y="5311840"/>
            <a:ext cx="7729728" cy="1188720"/>
          </a:xfrm>
        </p:spPr>
        <p:txBody>
          <a:bodyPr/>
          <a:lstStyle/>
          <a:p>
            <a:r>
              <a:rPr lang="hr-HR" dirty="0"/>
              <a:t>IMA KRUHA, SLANINA, SIRA…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A9BAD90-712B-4528-A3E7-276ED82BA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73" t="22296" r="31355" b="25787"/>
          <a:stretch/>
        </p:blipFill>
        <p:spPr>
          <a:xfrm>
            <a:off x="2053653" y="227089"/>
            <a:ext cx="8604354" cy="49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9984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Paket</Template>
  <TotalTime>33</TotalTime>
  <Words>149</Words>
  <Application>Microsoft Office PowerPoint</Application>
  <PresentationFormat>Široki zaslon</PresentationFormat>
  <Paragraphs>16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Paket</vt:lpstr>
      <vt:lpstr>GRADSKI I POLJSKI MIŠ</vt:lpstr>
      <vt:lpstr>NA JEDNOM JE POLJU ŽIVIO SEOSKI MIŠ. CIJELO JE VRIJEME NAPORNO RADIO.</vt:lpstr>
      <vt:lpstr>JEDNOG JE DANA KROZ POLJE PROLAZIO GRADSKI MIŠ.</vt:lpstr>
      <vt:lpstr>GRADSKI MIŠ POZOVE SEOSKOG MIŠA K SEBI U GOSTE.</vt:lpstr>
      <vt:lpstr>„JA STANUJEM TAMO, JA SAM GRADSKI MIŠ. U KUĆI IMA SVEGA. POSJETI ME.”</vt:lpstr>
      <vt:lpstr>I TAKO JEDNOG DANA ODLUČI SEOSKI MIŠ OTIĆI U POSJETU.</vt:lpstr>
      <vt:lpstr>- KUC, KUC. ZDRAVO!</vt:lpstr>
      <vt:lpstr>DOBRO DOŠAO U MOJ DOM. POGLEDAJ ČEGA SVE TU IMA. NE MOŽEŠ BITI GLADAN.</vt:lpstr>
      <vt:lpstr>IMA KRUHA, SLANINA, SIRA…</vt:lpstr>
      <vt:lpstr>SEOSKI JE MIŠ BIO ODUŠEVLJEN.</vt:lpstr>
      <vt:lpstr>NO U KUĆI JE OSIM MIŠA ŽIVJELA I MAČKA.</vt:lpstr>
      <vt:lpstr>I BAŠ KAD JE MIŠ KRENUO PO HRANU MAČKA SE PROBUDI I STANE LOVITI MIŠA.</vt:lpstr>
      <vt:lpstr>MIŠ SE JEDVA SPASIO I OTRČAO U RUPU. SEOSKI MIŠ MU KAŽE: - HVALA TI, ALI JA ĆU RADIJE U SVOJE POLJE.</vt:lpstr>
      <vt:lpstr>MOJ DOM! OVDJE SE SLOBODNO DIŠE.</vt:lpstr>
      <vt:lpstr>KRAJ!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Dora Cerovčec</dc:creator>
  <cp:lastModifiedBy>Dora Cerovčec</cp:lastModifiedBy>
  <cp:revision>4</cp:revision>
  <dcterms:created xsi:type="dcterms:W3CDTF">2021-04-11T16:44:34Z</dcterms:created>
  <dcterms:modified xsi:type="dcterms:W3CDTF">2021-04-11T17:18:04Z</dcterms:modified>
</cp:coreProperties>
</file>