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CF9CA4-ED95-44C4-9863-9D967113E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2097D40-6447-4CE5-8103-32F380070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1D3989F-BE82-4C04-AE21-C9605BE3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3148761-9271-403C-814E-A2B701D8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A9F6691-9A38-4186-A4A9-AE117CF3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96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00E00E-22E4-4956-85A0-A6BC79C2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2DAF5BC-1E8A-4C67-96D1-088DE47E2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76992B7-A3B4-4E84-92FF-616433827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F43DEC4-A06C-4672-B47B-173D46FFB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B5FCEF2-7568-4C2D-8D3B-E6F922700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496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27E9043-258D-4292-9BE1-C87B2C042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A06F469-2AF9-4BA2-8AD6-58208459A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958C1AF-09AD-48DA-8E44-DE18E99BD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C26B422-95FA-4CDA-A324-13404E8E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B703363-8184-46DA-9404-3BB0721F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402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952F8F-029E-451C-930E-DD1C799F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14C9C1-3191-46DB-81BC-F8D1B6574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B3AAF6D-8B6A-4136-AD04-0F23D24B1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1416C7A-DD94-46BE-AD66-4EB23A69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0BEDF07-CD55-4E9B-8711-45055312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498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90FDA3-1E17-4C92-A28A-BD5A02A97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A76EEEF-18A6-4627-AA74-73B9DA87C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CB7F1DE-470D-451F-880F-7201E7AE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CEF930F-76D0-4A1C-8309-A1827ED4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3BE5BD3-5EAC-4794-B7E2-107D572CD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48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93BBFF-FA8C-4133-A23E-E30C9AFF4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DCF6A6-A3B5-4741-8C82-193A63900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B8E9947-BB76-4C25-BC2A-DCA30AA87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B6292A2-0AB1-4977-89CB-706BBEE3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229D28D-5494-4385-BA70-0E221CFDE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6D13A8E-CAF1-4C79-92EA-F35711D6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180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BB7F56-5F32-4AE9-9C55-888A1894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495E601-5863-4796-88C9-24702A7DD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5FC8D1E-130E-4282-ACBB-DE2B21C59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C6567A6-AD62-4199-8D10-90BF82143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F62CC80-4912-4D4C-AFE0-66CE624AB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1E0FA1C-156C-4BC7-958A-31D6489C4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C55B85D-16AA-40B7-811E-71A2B1488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DF8E11B-04C5-4461-8354-E9529A7B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666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442F24-237B-4932-AA8A-C4A80CBE0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F7F65CF-D985-466F-83C3-5E1F996EF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4C11CDF-33DB-4CE7-9AAD-A99AAFFD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139311B-DC63-4ADF-B8AD-F8A4BB46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35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48D59E8-1F40-4A61-9D6D-B542A60F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449FF0F-B0B2-430C-A3EA-53FF2E24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5C98E6D-5CE2-40B1-B5D5-362C784FC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47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6F5655-2828-462F-8C20-3558BC1E6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D775C17-0772-4366-9535-BA740F6AA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DA3102D-F379-4912-A808-E8C0D0020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AB2B7FF-E0B7-4B37-A588-C9CD50C6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2949535-F2F5-4F12-AD09-31DBFA63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C2017EF-5F64-4FFF-8F2D-0E0D3CACF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45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51AE9C-2055-4318-B108-224E1B2C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693DCDB-20DF-4EB4-A684-7A277A06C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40CC853-210A-4350-AF32-4371D40B0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AA61510-465A-41BF-B9AC-60E9CC9C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CE871B6-A661-41C4-B885-EEBDDC70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67F34BA-F850-4B9D-880F-D99066D6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622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C25B232-A853-4659-9EBB-6822FEA21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5843BD5-0B51-470A-B15F-6829F7098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A5A3985-9A41-4393-852E-C49CC69F8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FE22-CBCB-4A84-B8D9-2B063762853C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3718FF1-364D-4676-BA36-71994A42C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FD8583A-2D35-4A79-9589-0E9B3A408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3F2E-79DB-41DE-A69F-806CED1710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875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no čitanje">
            <a:extLst>
              <a:ext uri="{FF2B5EF4-FFF2-40B4-BE49-F238E27FC236}">
                <a16:creationId xmlns:a16="http://schemas.microsoft.com/office/drawing/2014/main" id="{BDFE5B0A-90A0-4ABE-B803-7F57038EA3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993"/>
          <a:stretch/>
        </p:blipFill>
        <p:spPr bwMode="auto">
          <a:xfrm>
            <a:off x="118915" y="1547250"/>
            <a:ext cx="11954170" cy="37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26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21F6BD-6854-4A42-ADCC-C9EB4174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1353800" cy="1325563"/>
          </a:xfrm>
        </p:spPr>
        <p:txBody>
          <a:bodyPr>
            <a:noAutofit/>
          </a:bodyPr>
          <a:lstStyle/>
          <a:p>
            <a:r>
              <a:rPr lang="hr-HR" sz="9600" dirty="0"/>
              <a:t>BAKA JEDE SLADOLED.</a:t>
            </a:r>
          </a:p>
        </p:txBody>
      </p:sp>
    </p:spTree>
    <p:extLst>
      <p:ext uri="{BB962C8B-B14F-4D97-AF65-F5344CB8AC3E}">
        <p14:creationId xmlns:p14="http://schemas.microsoft.com/office/powerpoint/2010/main" val="306795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8FC8D7-A7FD-4238-8CEA-1FDF4047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066" y="3010670"/>
            <a:ext cx="2801645" cy="1325563"/>
          </a:xfrm>
        </p:spPr>
        <p:txBody>
          <a:bodyPr>
            <a:noAutofit/>
          </a:bodyPr>
          <a:lstStyle/>
          <a:p>
            <a:r>
              <a:rPr lang="hr-HR" sz="9600" dirty="0"/>
              <a:t>LOVI</a:t>
            </a:r>
          </a:p>
        </p:txBody>
      </p:sp>
      <p:pic>
        <p:nvPicPr>
          <p:cNvPr id="6146" name="Picture 2" descr="Cat clipart. Free download transparent .PNG | Creazilla">
            <a:extLst>
              <a:ext uri="{FF2B5EF4-FFF2-40B4-BE49-F238E27FC236}">
                <a16:creationId xmlns:a16="http://schemas.microsoft.com/office/drawing/2014/main" id="{486C499B-866F-44A4-96F5-35B2C0F756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25" y="1027906"/>
            <a:ext cx="267607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ree Mouse Clipart - Clip Art Pictures - Graphics - Illustrations | Clip art  pictures, Monkey drawing cute, Mouse drawing">
            <a:extLst>
              <a:ext uri="{FF2B5EF4-FFF2-40B4-BE49-F238E27FC236}">
                <a16:creationId xmlns:a16="http://schemas.microsoft.com/office/drawing/2014/main" id="{89880FA7-0FBE-485A-886B-72143A279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169" y="3010670"/>
            <a:ext cx="3000935" cy="21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slov 1">
            <a:extLst>
              <a:ext uri="{FF2B5EF4-FFF2-40B4-BE49-F238E27FC236}">
                <a16:creationId xmlns:a16="http://schemas.microsoft.com/office/drawing/2014/main" id="{2B81BFEB-C4C6-409E-9210-BAA019A50E23}"/>
              </a:ext>
            </a:extLst>
          </p:cNvPr>
          <p:cNvSpPr txBox="1">
            <a:spLocks/>
          </p:cNvSpPr>
          <p:nvPr/>
        </p:nvSpPr>
        <p:spPr>
          <a:xfrm>
            <a:off x="10791177" y="3203575"/>
            <a:ext cx="28016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9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645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7B7F84-0899-4581-B782-293EF1689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96" y="2584543"/>
            <a:ext cx="10515600" cy="1325563"/>
          </a:xfrm>
        </p:spPr>
        <p:txBody>
          <a:bodyPr>
            <a:noAutofit/>
          </a:bodyPr>
          <a:lstStyle/>
          <a:p>
            <a:r>
              <a:rPr lang="hr-HR" sz="9600" dirty="0"/>
              <a:t>MAČKA LOVI MIŠA.</a:t>
            </a:r>
          </a:p>
        </p:txBody>
      </p:sp>
    </p:spTree>
    <p:extLst>
      <p:ext uri="{BB962C8B-B14F-4D97-AF65-F5344CB8AC3E}">
        <p14:creationId xmlns:p14="http://schemas.microsoft.com/office/powerpoint/2010/main" val="275087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4B83E4-D22C-434B-8191-734293BC4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786" y="2628931"/>
            <a:ext cx="10515600" cy="1325563"/>
          </a:xfrm>
        </p:spPr>
        <p:txBody>
          <a:bodyPr>
            <a:noAutofit/>
          </a:bodyPr>
          <a:lstStyle/>
          <a:p>
            <a:r>
              <a:rPr lang="hr-HR" sz="9600" dirty="0"/>
              <a:t>PAS JE U KUĆICI.</a:t>
            </a:r>
          </a:p>
        </p:txBody>
      </p:sp>
    </p:spTree>
    <p:extLst>
      <p:ext uri="{BB962C8B-B14F-4D97-AF65-F5344CB8AC3E}">
        <p14:creationId xmlns:p14="http://schemas.microsoft.com/office/powerpoint/2010/main" val="57054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ree Boy Clipart, Download Free Clip Art, Free Clip Art on Clipart Library">
            <a:extLst>
              <a:ext uri="{FF2B5EF4-FFF2-40B4-BE49-F238E27FC236}">
                <a16:creationId xmlns:a16="http://schemas.microsoft.com/office/drawing/2014/main" id="{3311DDDF-8E4B-40E4-AC8F-B63C30B17E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307" y="256416"/>
            <a:ext cx="2103492" cy="446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5B80E539-774C-4B94-8039-FCEA431BD95F}"/>
              </a:ext>
            </a:extLst>
          </p:cNvPr>
          <p:cNvSpPr txBox="1"/>
          <p:nvPr/>
        </p:nvSpPr>
        <p:spPr>
          <a:xfrm>
            <a:off x="4205056" y="3153052"/>
            <a:ext cx="37818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/>
              <a:t>IMA</a:t>
            </a:r>
          </a:p>
        </p:txBody>
      </p:sp>
      <p:pic>
        <p:nvPicPr>
          <p:cNvPr id="2054" name="Picture 6" descr="Red Bicycle Design - Free Clip Art | Bike silhouette, Bicycle, Free clip art">
            <a:extLst>
              <a:ext uri="{FF2B5EF4-FFF2-40B4-BE49-F238E27FC236}">
                <a16:creationId xmlns:a16="http://schemas.microsoft.com/office/drawing/2014/main" id="{D571A969-CBA0-4D86-9F3B-7B53D6C93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702" y="2047838"/>
            <a:ext cx="3780276" cy="243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niOkvir 10">
            <a:extLst>
              <a:ext uri="{FF2B5EF4-FFF2-40B4-BE49-F238E27FC236}">
                <a16:creationId xmlns:a16="http://schemas.microsoft.com/office/drawing/2014/main" id="{9DB49EF9-0B53-482C-B030-E8F252028479}"/>
              </a:ext>
            </a:extLst>
          </p:cNvPr>
          <p:cNvSpPr txBox="1"/>
          <p:nvPr/>
        </p:nvSpPr>
        <p:spPr>
          <a:xfrm>
            <a:off x="11569084" y="3153052"/>
            <a:ext cx="5045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521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E8C22C-4D81-404C-B9FB-9ED70061D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07" y="2691075"/>
            <a:ext cx="10515600" cy="1325563"/>
          </a:xfrm>
        </p:spPr>
        <p:txBody>
          <a:bodyPr>
            <a:noAutofit/>
          </a:bodyPr>
          <a:lstStyle/>
          <a:p>
            <a:r>
              <a:rPr lang="hr-HR" sz="9600" dirty="0"/>
              <a:t>DJEČAK IMA BICIKL.</a:t>
            </a:r>
          </a:p>
        </p:txBody>
      </p:sp>
    </p:spTree>
    <p:extLst>
      <p:ext uri="{BB962C8B-B14F-4D97-AF65-F5344CB8AC3E}">
        <p14:creationId xmlns:p14="http://schemas.microsoft.com/office/powerpoint/2010/main" val="147487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lobalno čitanje">
            <a:extLst>
              <a:ext uri="{FF2B5EF4-FFF2-40B4-BE49-F238E27FC236}">
                <a16:creationId xmlns:a16="http://schemas.microsoft.com/office/drawing/2014/main" id="{6A3EDA4C-8DF7-4E36-9E7E-2CCF08A906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0" t="36848" r="15852" b="44841"/>
          <a:stretch/>
        </p:blipFill>
        <p:spPr bwMode="auto">
          <a:xfrm>
            <a:off x="1900845" y="1858762"/>
            <a:ext cx="7536119" cy="314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56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C47918-0933-4C05-A42A-8E56502F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653" y="2766218"/>
            <a:ext cx="10515600" cy="1325563"/>
          </a:xfrm>
        </p:spPr>
        <p:txBody>
          <a:bodyPr>
            <a:noAutofit/>
          </a:bodyPr>
          <a:lstStyle/>
          <a:p>
            <a:r>
              <a:rPr lang="hr-HR" sz="9600" dirty="0"/>
              <a:t>MAČKA JE NA DRVU.</a:t>
            </a:r>
          </a:p>
        </p:txBody>
      </p:sp>
    </p:spTree>
    <p:extLst>
      <p:ext uri="{BB962C8B-B14F-4D97-AF65-F5344CB8AC3E}">
        <p14:creationId xmlns:p14="http://schemas.microsoft.com/office/powerpoint/2010/main" val="179428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lobalno čitanje">
            <a:extLst>
              <a:ext uri="{FF2B5EF4-FFF2-40B4-BE49-F238E27FC236}">
                <a16:creationId xmlns:a16="http://schemas.microsoft.com/office/drawing/2014/main" id="{C6B08236-F5AA-4DE9-9B1A-1B0F923B3C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6" t="73930" r="12773" b="11583"/>
          <a:stretch/>
        </p:blipFill>
        <p:spPr bwMode="auto">
          <a:xfrm>
            <a:off x="1678746" y="2175028"/>
            <a:ext cx="8500983" cy="294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647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424660-96E3-456C-88E7-A156E6C8B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451" y="2628931"/>
            <a:ext cx="10515600" cy="1325563"/>
          </a:xfrm>
        </p:spPr>
        <p:txBody>
          <a:bodyPr>
            <a:noAutofit/>
          </a:bodyPr>
          <a:lstStyle/>
          <a:p>
            <a:r>
              <a:rPr lang="hr-HR" sz="9600" dirty="0"/>
              <a:t>PTICA JE NA GRANI.</a:t>
            </a:r>
          </a:p>
        </p:txBody>
      </p:sp>
    </p:spTree>
    <p:extLst>
      <p:ext uri="{BB962C8B-B14F-4D97-AF65-F5344CB8AC3E}">
        <p14:creationId xmlns:p14="http://schemas.microsoft.com/office/powerpoint/2010/main" val="1901664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un Grandparent Clip Art Images Free to Use | LoveToKnow">
            <a:extLst>
              <a:ext uri="{FF2B5EF4-FFF2-40B4-BE49-F238E27FC236}">
                <a16:creationId xmlns:a16="http://schemas.microsoft.com/office/drawing/2014/main" id="{F2CD8DEE-C9C4-408E-A142-1C68BCD086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99" y="1976545"/>
            <a:ext cx="3347964" cy="335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DDFCD00E-D22B-4B22-8A94-6224CE2FEAD0}"/>
              </a:ext>
            </a:extLst>
          </p:cNvPr>
          <p:cNvSpPr txBox="1"/>
          <p:nvPr/>
        </p:nvSpPr>
        <p:spPr>
          <a:xfrm>
            <a:off x="4205056" y="3153052"/>
            <a:ext cx="37818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/>
              <a:t>JEDE</a:t>
            </a:r>
          </a:p>
        </p:txBody>
      </p:sp>
      <p:pic>
        <p:nvPicPr>
          <p:cNvPr id="5124" name="Picture 4" descr="Ice Cream Cone PNG Clip Art - Best WEB Clipart">
            <a:extLst>
              <a:ext uri="{FF2B5EF4-FFF2-40B4-BE49-F238E27FC236}">
                <a16:creationId xmlns:a16="http://schemas.microsoft.com/office/drawing/2014/main" id="{08E90B03-BC59-47A1-9CAF-9A68187C0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746" y="1800225"/>
            <a:ext cx="140017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D47A2260-0285-43B2-A111-EDFEB93A129D}"/>
              </a:ext>
            </a:extLst>
          </p:cNvPr>
          <p:cNvSpPr txBox="1"/>
          <p:nvPr/>
        </p:nvSpPr>
        <p:spPr>
          <a:xfrm>
            <a:off x="10272944" y="3268462"/>
            <a:ext cx="5045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0406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</Words>
  <Application>Microsoft Office PowerPoint</Application>
  <PresentationFormat>Široki zaslon</PresentationFormat>
  <Paragraphs>12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sustava Office</vt:lpstr>
      <vt:lpstr>PowerPoint prezentacija</vt:lpstr>
      <vt:lpstr>PAS JE U KUĆICI.</vt:lpstr>
      <vt:lpstr>PowerPoint prezentacija</vt:lpstr>
      <vt:lpstr>DJEČAK IMA BICIKL.</vt:lpstr>
      <vt:lpstr>PowerPoint prezentacija</vt:lpstr>
      <vt:lpstr>MAČKA JE NA DRVU.</vt:lpstr>
      <vt:lpstr>PowerPoint prezentacija</vt:lpstr>
      <vt:lpstr>PTICA JE NA GRANI.</vt:lpstr>
      <vt:lpstr>PowerPoint prezentacija</vt:lpstr>
      <vt:lpstr>BAKA JEDE SLADOLED.</vt:lpstr>
      <vt:lpstr>LOVI</vt:lpstr>
      <vt:lpstr>MAČKA LOVI MIŠA.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3</cp:revision>
  <dcterms:created xsi:type="dcterms:W3CDTF">2021-03-23T12:28:19Z</dcterms:created>
  <dcterms:modified xsi:type="dcterms:W3CDTF">2021-03-23T12:58:02Z</dcterms:modified>
</cp:coreProperties>
</file>