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3E93E5-DA97-4DAD-B217-8D1FA2E7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4F22A8-5A45-4DA7-BDD6-A1F6EBB05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40C621-3E03-4488-97A3-7B1D8005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BBEC7F-3E4D-4420-9CD0-E78B351C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EDDFD3-87EA-4AF6-8A60-55564129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52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83084-AF6D-48A8-A407-C7F6E60E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52AADD1-4A6A-4C56-B77D-41EA3D99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4FF7FD-83BC-4C0C-B59A-AC7C1D63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406125-69EA-4CC1-A920-2FFF716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F3C468-0775-48BB-B8B1-44BC3959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03103B3-4C1C-4F29-ABF8-0C0140C84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CAEAD26-C66A-4048-8718-D21A28546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386720-05E0-42A2-ACA2-1FABFFC0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A56869-C352-472B-B941-12011178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0A7ACD-4484-4821-9290-35CDE09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7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4D41B-42BA-4650-8CCE-2C9F4BA3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CA3EA9-715B-4461-ABE5-BF4DB1C3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D777B9-8BF9-43FD-AEC1-0666372E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8D58C9-EB2C-47F0-81DC-30009596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0165F7-4CFB-4290-9C7F-CA589FC0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45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F8381-ACA7-4956-B244-5777CD61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0F65F-2DF8-4E28-9E82-D276FE29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7C98D5-50AA-45C7-B904-2C5A2775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ECF0B8-3514-4D02-817B-5A670563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6268A3-49BB-4612-A586-2D8A51F5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89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B492F3-A3F8-4F94-88EB-23EF03ED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249BA9-F6B2-4C6F-9D5A-98199BF3C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4B3BFB2-44F8-4880-8A7F-116305F59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917EAF-C477-4A42-9C66-AC9BF700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336C7A-87AA-4CD4-8EB8-54CC56A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804EF18-4E9E-4254-B2DE-F5EC616A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71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CC46B-3CDA-4526-99BF-F749F76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7796BA-240C-4EE6-A4AF-BA18C3F5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BA7A593-ACEC-4057-A858-F3EEC3DA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2EE602-4189-4709-B548-66A139A7F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F58C98A-0C69-4D6C-B05A-01D05E03A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DBC0B25-4239-4AAB-902A-E07C855B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EB8E4C8-473A-44DF-B490-69FB7A0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ECE1ABB-40DE-4156-98FB-7AC9FB32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02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A5E891-52CD-4AFD-9330-C81CF8A1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01E1EE6-0AF8-4610-880C-0BADE97A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9FD7502-83D3-420B-9E38-1A7E14E3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D510673-3AC1-409F-87EF-D0507A50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81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062EBA1-7215-451C-B38C-DD9BD7F6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95F9DCD-0D8F-4ED5-8C83-9191524E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DBE81E5-317F-4D72-8F16-A2068C78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9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959C4-9FC9-4BD2-B5B7-66FDA847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1B06D3-7BD2-47D6-9FAB-929FA0788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1E6C38-44C6-4708-AAC9-6C672125D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AC1F7D4-EAD6-44FD-A3C2-7D8AEBF3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EFDC5F-6ACE-481F-89F5-73DDE7BC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5AD326B-F048-43CA-8118-2A0E7A16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4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A624F4-56FB-465D-AE12-66A998DF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760C469-4A17-4DA8-B917-FF0079EFE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73CBC8-E9A8-47C8-BE5E-BD5EDED50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B900A2-6857-45AA-B7ED-68E06325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E4D400-D43F-4C7B-8247-0A74FD36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D3FC5E-4142-4CF7-BC56-41E12D3B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2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AC5707F-9C37-436C-8EB8-5E914725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FFA4AFF-7EDB-47E3-B5F8-56C53D31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79EB5A-C5CB-4011-86A1-7FBFA70FA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71EB-ABEF-402F-9932-470C270FC246}" type="datetimeFigureOut">
              <a:rPr lang="hr-HR" smtClean="0"/>
              <a:t>28.2.2021.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E26672-F0DD-4957-AE34-359D34415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DDBA3F-731E-4CB8-8C4D-F88A9E8F6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D88D-BE96-4F77-9F90-62FBED8F1A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2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gQppBIgAp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4A9D66-C7B9-4869-8ABC-51011F0BE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JAJA I PROIZVODI OD JAJA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Kakva supernamirnica! 3 dokaza da jaja trebamo jesti češće">
            <a:extLst>
              <a:ext uri="{FF2B5EF4-FFF2-40B4-BE49-F238E27FC236}">
                <a16:creationId xmlns:a16="http://schemas.microsoft.com/office/drawing/2014/main" id="{51E22BBE-41C3-4206-A8C2-29716483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71" y="532027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ja — Namirnice — Coolinarika">
            <a:extLst>
              <a:ext uri="{FF2B5EF4-FFF2-40B4-BE49-F238E27FC236}">
                <a16:creationId xmlns:a16="http://schemas.microsoft.com/office/drawing/2014/main" id="{5E1FB285-1047-46BF-A650-CFD268FEF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t="14154" r="19660"/>
          <a:stretch/>
        </p:blipFill>
        <p:spPr bwMode="auto">
          <a:xfrm>
            <a:off x="982639" y="4271748"/>
            <a:ext cx="2497540" cy="18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3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CC395-2C48-43D6-830F-60034094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88" y="324182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JAJA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2BA909-A93F-4E96-82E8-2E8BA098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45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solidFill>
                  <a:srgbClr val="002060"/>
                </a:solidFill>
              </a:rPr>
              <a:t>Jaja su namirnica koje nam daju životinje.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solidFill>
                  <a:srgbClr val="002060"/>
                </a:solidFill>
              </a:rPr>
              <a:t>Najviše se prodaju kokošja jaja. 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solidFill>
                  <a:srgbClr val="002060"/>
                </a:solidFill>
              </a:rPr>
              <a:t>Mogu sadržati bakteriju SALMONELE koja uzrokuje teška trovanja - zato jaja moraju biti dobro kuhana ili pečena. </a:t>
            </a:r>
          </a:p>
        </p:txBody>
      </p:sp>
      <p:pic>
        <p:nvPicPr>
          <p:cNvPr id="2050" name="Picture 2" descr="Kakva supernamirnica! 3 dokaza da jaja trebamo jesti češće">
            <a:extLst>
              <a:ext uri="{FF2B5EF4-FFF2-40B4-BE49-F238E27FC236}">
                <a16:creationId xmlns:a16="http://schemas.microsoft.com/office/drawing/2014/main" id="{0C82A994-9D2C-4F4B-86BA-DCD6582B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61" y="45320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mo kokoš fali - Najnovije Vijesti">
            <a:extLst>
              <a:ext uri="{FF2B5EF4-FFF2-40B4-BE49-F238E27FC236}">
                <a16:creationId xmlns:a16="http://schemas.microsoft.com/office/drawing/2014/main" id="{168CF9CB-7EF8-454F-8514-33E4E840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8" y="4809793"/>
            <a:ext cx="25146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0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B48E47-8929-4C17-9354-C3AA041F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Jaja priređujemo na različite načine:</a:t>
            </a:r>
          </a:p>
        </p:txBody>
      </p:sp>
      <p:pic>
        <p:nvPicPr>
          <p:cNvPr id="3074" name="Picture 2" descr="Uvijek savršeno kuhana jaja">
            <a:extLst>
              <a:ext uri="{FF2B5EF4-FFF2-40B4-BE49-F238E27FC236}">
                <a16:creationId xmlns:a16="http://schemas.microsoft.com/office/drawing/2014/main" id="{09A8F7AF-2323-4FCA-8DD8-B8CEB571B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9" y="1446156"/>
            <a:ext cx="3648076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4F08F8F-6ED4-442C-BA20-E8A4D709B164}"/>
              </a:ext>
            </a:extLst>
          </p:cNvPr>
          <p:cNvSpPr txBox="1"/>
          <p:nvPr/>
        </p:nvSpPr>
        <p:spPr>
          <a:xfrm>
            <a:off x="1493113" y="3507258"/>
            <a:ext cx="221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kuhana jaja</a:t>
            </a:r>
          </a:p>
        </p:txBody>
      </p:sp>
      <p:pic>
        <p:nvPicPr>
          <p:cNvPr id="3082" name="Picture 10" descr="Kakva supernamirnica! 3 dokaza da jaja trebamo jesti češće">
            <a:extLst>
              <a:ext uri="{FF2B5EF4-FFF2-40B4-BE49-F238E27FC236}">
                <a16:creationId xmlns:a16="http://schemas.microsoft.com/office/drawing/2014/main" id="{2953DD58-6AA2-4164-9929-4FAE977F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1" y="1472324"/>
            <a:ext cx="3212342" cy="20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3C829AC-B3BC-46EE-83C7-789FB4FE3687}"/>
              </a:ext>
            </a:extLst>
          </p:cNvPr>
          <p:cNvSpPr txBox="1"/>
          <p:nvPr/>
        </p:nvSpPr>
        <p:spPr>
          <a:xfrm>
            <a:off x="6739718" y="3571531"/>
            <a:ext cx="202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jaja na oko</a:t>
            </a:r>
          </a:p>
        </p:txBody>
      </p:sp>
      <p:pic>
        <p:nvPicPr>
          <p:cNvPr id="3084" name="Picture 12" descr="Order Omlet on Tirupattur Home Delivery &amp; Get Door Delivery Within Few min">
            <a:extLst>
              <a:ext uri="{FF2B5EF4-FFF2-40B4-BE49-F238E27FC236}">
                <a16:creationId xmlns:a16="http://schemas.microsoft.com/office/drawing/2014/main" id="{AADFAFC4-970D-4738-B2AA-B45CF7E92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24280"/>
          <a:stretch/>
        </p:blipFill>
        <p:spPr bwMode="auto">
          <a:xfrm>
            <a:off x="1091074" y="4297426"/>
            <a:ext cx="3015017" cy="17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A0E2668-346E-432E-8021-BB69C05CDF85}"/>
              </a:ext>
            </a:extLst>
          </p:cNvPr>
          <p:cNvSpPr txBox="1"/>
          <p:nvPr/>
        </p:nvSpPr>
        <p:spPr>
          <a:xfrm>
            <a:off x="2003589" y="6066142"/>
            <a:ext cx="118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omlet</a:t>
            </a:r>
          </a:p>
        </p:txBody>
      </p:sp>
      <p:pic>
        <p:nvPicPr>
          <p:cNvPr id="3086" name="Picture 14" descr="Za najbolju kajganu na svijetu treba vam jedan tajni sastojak. Vjerujte,  oduševit će vas! – Haber.ba">
            <a:extLst>
              <a:ext uri="{FF2B5EF4-FFF2-40B4-BE49-F238E27FC236}">
                <a16:creationId xmlns:a16="http://schemas.microsoft.com/office/drawing/2014/main" id="{27053759-B908-422C-9FC1-2E19D70D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1" y="4220579"/>
            <a:ext cx="321234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E1E45D21-A461-4509-9A08-5301B34AE432}"/>
              </a:ext>
            </a:extLst>
          </p:cNvPr>
          <p:cNvSpPr txBox="1"/>
          <p:nvPr/>
        </p:nvSpPr>
        <p:spPr>
          <a:xfrm>
            <a:off x="7519917" y="6084931"/>
            <a:ext cx="147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kajgana</a:t>
            </a:r>
          </a:p>
        </p:txBody>
      </p:sp>
    </p:spTree>
    <p:extLst>
      <p:ext uri="{BB962C8B-B14F-4D97-AF65-F5344CB8AC3E}">
        <p14:creationId xmlns:p14="http://schemas.microsoft.com/office/powerpoint/2010/main" val="323314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CE4D573F-1EC0-4378-8CEF-BCB5FC75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6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  <a:latin typeface="+mn-lt"/>
              </a:rPr>
              <a:t>Kako radimo kuhana jaja?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A268A3E-245A-45F9-89A1-12BC7F201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1307386"/>
            <a:ext cx="3526972" cy="38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5CDD80-F144-4A61-91BE-28451D5E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E32A3C-BD9A-42EF-8945-8F7A7BA1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sz="4400" b="1" dirty="0">
                <a:solidFill>
                  <a:srgbClr val="002060"/>
                </a:solidFill>
              </a:rPr>
              <a:t>VAŽNO: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02060"/>
                </a:solidFill>
              </a:rPr>
              <a:t>Ne kuhajte jaja direktno iz hladnjaka – da ne puca ljuska.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02060"/>
                </a:solidFill>
              </a:rPr>
              <a:t>Započnite kuhanje u hladnoj vodi.</a:t>
            </a:r>
          </a:p>
          <a:p>
            <a:pPr>
              <a:lnSpc>
                <a:spcPct val="150000"/>
              </a:lnSpc>
            </a:pP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2F9434-932B-4046-8B93-97FF223D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99" y="3454314"/>
            <a:ext cx="4323402" cy="28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353D0F8-B817-443B-A325-53E4F8B9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26" y="1126164"/>
            <a:ext cx="6887849" cy="48126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2060"/>
                </a:solidFill>
              </a:rPr>
              <a:t>1. Staviti u hladnu vodu.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2060"/>
                </a:solidFill>
              </a:rPr>
              <a:t>2. Kad voda </a:t>
            </a:r>
            <a:r>
              <a:rPr lang="hr-HR" sz="3200" dirty="0" err="1">
                <a:solidFill>
                  <a:srgbClr val="002060"/>
                </a:solidFill>
              </a:rPr>
              <a:t>zavrije</a:t>
            </a:r>
            <a:r>
              <a:rPr lang="hr-HR" sz="3200" dirty="0">
                <a:solidFill>
                  <a:srgbClr val="002060"/>
                </a:solidFill>
              </a:rPr>
              <a:t> držimo se sljedećih pravila: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6 min za meko kuhano jaje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10-12 min za tvrdu kuhano jaje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sz="3200" dirty="0">
                <a:solidFill>
                  <a:srgbClr val="002060"/>
                </a:solidFill>
              </a:rPr>
              <a:t>3. Nakon kuhanja, jaja prelijte hladnom vodom da bi se lakše skinula ljuska. </a:t>
            </a:r>
          </a:p>
        </p:txBody>
      </p:sp>
      <p:pic>
        <p:nvPicPr>
          <p:cNvPr id="4098" name="Picture 2" descr="8 super trikova u pripremi kuhanih jaja | Teklić">
            <a:extLst>
              <a:ext uri="{FF2B5EF4-FFF2-40B4-BE49-F238E27FC236}">
                <a16:creationId xmlns:a16="http://schemas.microsoft.com/office/drawing/2014/main" id="{55BAD73F-F135-40F1-8FB9-58656531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35" y="1097135"/>
            <a:ext cx="4730039" cy="46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7">
            <a:extLst>
              <a:ext uri="{FF2B5EF4-FFF2-40B4-BE49-F238E27FC236}">
                <a16:creationId xmlns:a16="http://schemas.microsoft.com/office/drawing/2014/main" id="{A98A7E20-D66A-46CB-8997-3A7A018A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2" y="38780"/>
            <a:ext cx="5355772" cy="1325563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  <a:latin typeface="+mn-lt"/>
              </a:rPr>
              <a:t>POSTUPAK:</a:t>
            </a:r>
          </a:p>
        </p:txBody>
      </p:sp>
    </p:spTree>
    <p:extLst>
      <p:ext uri="{BB962C8B-B14F-4D97-AF65-F5344CB8AC3E}">
        <p14:creationId xmlns:p14="http://schemas.microsoft.com/office/powerpoint/2010/main" val="161563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CE4D573F-1EC0-4378-8CEF-BCB5FC75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7" y="1161741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  <a:latin typeface="+mn-lt"/>
              </a:rPr>
              <a:t>Kako radimo jaja na oko?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0557751-9945-4210-8791-4961F84F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236" y="2531659"/>
            <a:ext cx="5798901" cy="3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DB0C2-AEDA-4059-AC7E-9503C639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2060"/>
                </a:solidFill>
                <a:latin typeface="+mn-lt"/>
              </a:rPr>
              <a:t>POSTUPAK: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CCFBC0-09CE-4ED5-9D6F-F2CCDB56D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5" y="1419367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2060"/>
                </a:solidFill>
              </a:rPr>
              <a:t>1. U tavu ulijte ulje i zagrijete ulje.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2060"/>
                </a:solidFill>
              </a:rPr>
              <a:t>2. Izlijte nježno jaja.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2060"/>
                </a:solidFill>
              </a:rPr>
              <a:t>3. Poklopite tavu i pecite dok bijeli dio ne bude čvrst onoliko koliko vam odgovara.</a:t>
            </a:r>
          </a:p>
          <a:p>
            <a:endParaRPr lang="hr-HR" dirty="0"/>
          </a:p>
        </p:txBody>
      </p:sp>
      <p:pic>
        <p:nvPicPr>
          <p:cNvPr id="5" name="Mrežni medijski sadržaji 4" title="Kako savršeno ispeći jaje na oko 2">
            <a:hlinkClick r:id="" action="ppaction://media"/>
            <a:extLst>
              <a:ext uri="{FF2B5EF4-FFF2-40B4-BE49-F238E27FC236}">
                <a16:creationId xmlns:a16="http://schemas.microsoft.com/office/drawing/2014/main" id="{8AA53034-2A74-42A3-9F08-850AB7F2B62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56694" y="998584"/>
            <a:ext cx="64800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1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E9204C-36D3-439C-98A1-1F2E7E97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877" y="2703015"/>
            <a:ext cx="9144000" cy="1162714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  <a:latin typeface="+mn-lt"/>
              </a:rPr>
              <a:t>DOBAR TEK!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5590110F-F327-4180-B6B9-DF12446A7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877" y="667770"/>
            <a:ext cx="10090245" cy="2324502"/>
          </a:xfrm>
        </p:spPr>
        <p:txBody>
          <a:bodyPr>
            <a:normAutofit fontScale="92500"/>
          </a:bodyPr>
          <a:lstStyle/>
          <a:p>
            <a:pPr algn="l"/>
            <a:r>
              <a:rPr lang="hr-HR" sz="4400" b="1" dirty="0">
                <a:solidFill>
                  <a:srgbClr val="002060"/>
                </a:solidFill>
              </a:rPr>
              <a:t>ZADATAK: </a:t>
            </a:r>
          </a:p>
          <a:p>
            <a:pPr algn="l">
              <a:lnSpc>
                <a:spcPct val="150000"/>
              </a:lnSpc>
            </a:pPr>
            <a:r>
              <a:rPr lang="hr-HR" sz="4400" dirty="0">
                <a:solidFill>
                  <a:srgbClr val="002060"/>
                </a:solidFill>
              </a:rPr>
              <a:t>Skuhaj i ispeci jaja uz pomoć svojih ukućana!</a:t>
            </a:r>
          </a:p>
        </p:txBody>
      </p:sp>
      <p:pic>
        <p:nvPicPr>
          <p:cNvPr id="5122" name="Picture 2" descr="Nova generacija emotikona nastaje na temelju prepoznavanja grimasa -  Večernji.hr">
            <a:extLst>
              <a:ext uri="{FF2B5EF4-FFF2-40B4-BE49-F238E27FC236}">
                <a16:creationId xmlns:a16="http://schemas.microsoft.com/office/drawing/2014/main" id="{E7A3E8B9-0C6E-4416-B3A3-7F2C5699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81" y="4228008"/>
            <a:ext cx="3060592" cy="20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78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178</Words>
  <Application>Microsoft Office PowerPoint</Application>
  <PresentationFormat>Široki zaslon</PresentationFormat>
  <Paragraphs>29</Paragraphs>
  <Slides>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JAJA I PROIZVODI OD JAJA</vt:lpstr>
      <vt:lpstr>JAJA</vt:lpstr>
      <vt:lpstr>Jaja priređujemo na različite načine:</vt:lpstr>
      <vt:lpstr>Kako radimo kuhana jaja?</vt:lpstr>
      <vt:lpstr> </vt:lpstr>
      <vt:lpstr>POSTUPAK:</vt:lpstr>
      <vt:lpstr>Kako radimo jaja na oko?</vt:lpstr>
      <vt:lpstr>POSTUPAK:</vt:lpstr>
      <vt:lpstr>DOBAR TEK!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JAJA I PROIZVODI OD JAJA</dc:title>
  <dc:creator>Zvjezdana Miri Barila</dc:creator>
  <cp:lastModifiedBy>Zvjezdana Miri Barila</cp:lastModifiedBy>
  <cp:revision>9</cp:revision>
  <dcterms:created xsi:type="dcterms:W3CDTF">2021-02-28T13:56:22Z</dcterms:created>
  <dcterms:modified xsi:type="dcterms:W3CDTF">2021-02-28T15:22:02Z</dcterms:modified>
</cp:coreProperties>
</file>