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7C824-786E-4F6A-BDE1-8F48F486048F}" type="datetimeFigureOut">
              <a:rPr lang="hr-HR" smtClean="0"/>
              <a:t>7.3.2021.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0F72-AC5E-4BCA-9D5E-F7AC2DC36E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65015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7C824-786E-4F6A-BDE1-8F48F486048F}" type="datetimeFigureOut">
              <a:rPr lang="hr-HR" smtClean="0"/>
              <a:t>7.3.2021.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0F72-AC5E-4BCA-9D5E-F7AC2DC36E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7487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7C824-786E-4F6A-BDE1-8F48F486048F}" type="datetimeFigureOut">
              <a:rPr lang="hr-HR" smtClean="0"/>
              <a:t>7.3.2021.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0F72-AC5E-4BCA-9D5E-F7AC2DC36E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7540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7C824-786E-4F6A-BDE1-8F48F486048F}" type="datetimeFigureOut">
              <a:rPr lang="hr-HR" smtClean="0"/>
              <a:t>7.3.2021.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0F72-AC5E-4BCA-9D5E-F7AC2DC36E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4554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7C824-786E-4F6A-BDE1-8F48F486048F}" type="datetimeFigureOut">
              <a:rPr lang="hr-HR" smtClean="0"/>
              <a:t>7.3.2021.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0F72-AC5E-4BCA-9D5E-F7AC2DC36E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4298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7C824-786E-4F6A-BDE1-8F48F486048F}" type="datetimeFigureOut">
              <a:rPr lang="hr-HR" smtClean="0"/>
              <a:t>7.3.2021.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0F72-AC5E-4BCA-9D5E-F7AC2DC36E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6947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7C824-786E-4F6A-BDE1-8F48F486048F}" type="datetimeFigureOut">
              <a:rPr lang="hr-HR" smtClean="0"/>
              <a:t>7.3.2021.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0F72-AC5E-4BCA-9D5E-F7AC2DC36E3B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72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7C824-786E-4F6A-BDE1-8F48F486048F}" type="datetimeFigureOut">
              <a:rPr lang="hr-HR" smtClean="0"/>
              <a:t>7.3.2021.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0F72-AC5E-4BCA-9D5E-F7AC2DC36E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2737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7C824-786E-4F6A-BDE1-8F48F486048F}" type="datetimeFigureOut">
              <a:rPr lang="hr-HR" smtClean="0"/>
              <a:t>7.3.2021.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0F72-AC5E-4BCA-9D5E-F7AC2DC36E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0501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7C824-786E-4F6A-BDE1-8F48F486048F}" type="datetimeFigureOut">
              <a:rPr lang="hr-HR" smtClean="0"/>
              <a:t>7.3.2021.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hr-H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0F72-AC5E-4BCA-9D5E-F7AC2DC36E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9128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8157C824-786E-4F6A-BDE1-8F48F486048F}" type="datetimeFigureOut">
              <a:rPr lang="hr-HR" smtClean="0"/>
              <a:t>7.3.2021.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0F72-AC5E-4BCA-9D5E-F7AC2DC36E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0180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8157C824-786E-4F6A-BDE1-8F48F486048F}" type="datetimeFigureOut">
              <a:rPr lang="hr-HR" smtClean="0"/>
              <a:t>7.3.2021.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B790F72-AC5E-4BCA-9D5E-F7AC2DC36E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796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CD4259E0-F1B1-4DB0-8775-8F08093163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17" t="33532" r="51141" b="7962"/>
          <a:stretch/>
        </p:blipFill>
        <p:spPr>
          <a:xfrm>
            <a:off x="1571348" y="305830"/>
            <a:ext cx="6054571" cy="6246340"/>
          </a:xfrm>
          <a:prstGeom prst="rect">
            <a:avLst/>
          </a:prstGeom>
        </p:spPr>
      </p:pic>
      <p:sp>
        <p:nvSpPr>
          <p:cNvPr id="3" name="Pravokutnik 2">
            <a:extLst>
              <a:ext uri="{FF2B5EF4-FFF2-40B4-BE49-F238E27FC236}">
                <a16:creationId xmlns:a16="http://schemas.microsoft.com/office/drawing/2014/main" id="{185E79BD-EAF1-413C-B248-957386B742A9}"/>
              </a:ext>
            </a:extLst>
          </p:cNvPr>
          <p:cNvSpPr/>
          <p:nvPr/>
        </p:nvSpPr>
        <p:spPr>
          <a:xfrm>
            <a:off x="8000321" y="3073867"/>
            <a:ext cx="39682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DJEČAK I VUK</a:t>
            </a:r>
          </a:p>
        </p:txBody>
      </p:sp>
    </p:spTree>
    <p:extLst>
      <p:ext uri="{BB962C8B-B14F-4D97-AF65-F5344CB8AC3E}">
        <p14:creationId xmlns:p14="http://schemas.microsoft.com/office/powerpoint/2010/main" val="795606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D04DA876-DDA5-48A9-BE5A-9105B41F79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39" t="21878" r="50704" b="11455"/>
          <a:stretch/>
        </p:blipFill>
        <p:spPr>
          <a:xfrm>
            <a:off x="3133817" y="150920"/>
            <a:ext cx="5450890" cy="679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55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9BC72947-A034-4120-BCE8-CEDA7253B1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21877" r="26019" b="11585"/>
          <a:stretch/>
        </p:blipFill>
        <p:spPr>
          <a:xfrm>
            <a:off x="3530354" y="88776"/>
            <a:ext cx="5131291" cy="651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445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AF3A178E-0E8D-43E1-8959-96E92004EBD9}"/>
              </a:ext>
            </a:extLst>
          </p:cNvPr>
          <p:cNvSpPr/>
          <p:nvPr/>
        </p:nvSpPr>
        <p:spPr>
          <a:xfrm>
            <a:off x="4790482" y="2644170"/>
            <a:ext cx="261103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9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KRAJ</a:t>
            </a:r>
          </a:p>
        </p:txBody>
      </p:sp>
    </p:spTree>
    <p:extLst>
      <p:ext uri="{BB962C8B-B14F-4D97-AF65-F5344CB8AC3E}">
        <p14:creationId xmlns:p14="http://schemas.microsoft.com/office/powerpoint/2010/main" val="3890921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1A255300-ED4F-4CCF-8949-33CF1BCA45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09" t="19676" r="51359" b="8609"/>
          <a:stretch/>
        </p:blipFill>
        <p:spPr>
          <a:xfrm>
            <a:off x="3116064" y="126507"/>
            <a:ext cx="5442010" cy="660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56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7B592FD2-F2BA-4877-B6E2-B7FCD09C39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9417" r="22961" b="10421"/>
          <a:stretch/>
        </p:blipFill>
        <p:spPr>
          <a:xfrm>
            <a:off x="3249227" y="0"/>
            <a:ext cx="5166803" cy="671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22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F4877A80-BD02-4021-BD35-CF9CFA758E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49" t="20841" r="51068" b="16246"/>
          <a:stretch/>
        </p:blipFill>
        <p:spPr>
          <a:xfrm>
            <a:off x="3142695" y="124152"/>
            <a:ext cx="5566299" cy="644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16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E5A43408-55C3-4132-B95A-D9229308E3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20971" r="26019" b="14045"/>
          <a:stretch/>
        </p:blipFill>
        <p:spPr>
          <a:xfrm>
            <a:off x="3409025" y="0"/>
            <a:ext cx="5228947" cy="647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71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160D10E8-9CED-4A2F-87F2-0E2DD0E38F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19" t="22654" r="50777" b="16634"/>
          <a:stretch/>
        </p:blipFill>
        <p:spPr>
          <a:xfrm>
            <a:off x="3275860" y="0"/>
            <a:ext cx="5157929" cy="679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62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DBD22E9E-1C60-4A50-B16E-86EDAF695E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22396" r="26165" b="11456"/>
          <a:stretch/>
        </p:blipFill>
        <p:spPr>
          <a:xfrm>
            <a:off x="2971061" y="90996"/>
            <a:ext cx="5844465" cy="667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503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ABDECD0D-C696-42D1-BF2A-21FF42E5EF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56" t="23560" r="50000" b="10162"/>
          <a:stretch/>
        </p:blipFill>
        <p:spPr>
          <a:xfrm>
            <a:off x="2982897" y="55485"/>
            <a:ext cx="5458981" cy="674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976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5F2AF8F0-27CD-46D5-BFAB-71F2F47946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23042" r="25655" b="9902"/>
          <a:stretch/>
        </p:blipFill>
        <p:spPr>
          <a:xfrm>
            <a:off x="3453414" y="0"/>
            <a:ext cx="49537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326205"/>
      </p:ext>
    </p:extLst>
  </p:cSld>
  <p:clrMapOvr>
    <a:masterClrMapping/>
  </p:clrMapOvr>
</p:sld>
</file>

<file path=ppt/theme/theme1.xml><?xml version="1.0" encoding="utf-8"?>
<a:theme xmlns:a="http://schemas.openxmlformats.org/drawingml/2006/main" name="Paket">
  <a:themeElements>
    <a:clrScheme name="Paket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ke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e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TM10001115[[fn=Paket]]</Template>
  <TotalTime>12</TotalTime>
  <Words>4</Words>
  <Application>Microsoft Office PowerPoint</Application>
  <PresentationFormat>Široki zaslon</PresentationFormat>
  <Paragraphs>2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5" baseType="lpstr">
      <vt:lpstr>Arial</vt:lpstr>
      <vt:lpstr>Gill Sans MT</vt:lpstr>
      <vt:lpstr>Paket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Korisnik</dc:creator>
  <cp:lastModifiedBy>Korisnik</cp:lastModifiedBy>
  <cp:revision>2</cp:revision>
  <dcterms:created xsi:type="dcterms:W3CDTF">2021-03-07T21:43:40Z</dcterms:created>
  <dcterms:modified xsi:type="dcterms:W3CDTF">2021-03-07T21:56:01Z</dcterms:modified>
</cp:coreProperties>
</file>