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CE86F2-D5E7-4814-8C58-53D6655AE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24A7754-F84C-4194-BA04-23C03451E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B12169-A970-4473-9D7E-992DA393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FCE1EF-71C5-458D-9FD8-DE16D776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698408-69B9-4994-8CB9-9E59C8C6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41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C9148-F6BE-42EC-BC4A-C7FA22D4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988FA8C-704C-4234-86A7-1263796E0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19DED2-1982-4647-AD3D-073ADA0B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F649F8-35C1-4E50-9B20-2F6E506B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2BD9ED-4BB2-4C7B-93D5-CD988F17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672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51A4628-0C5C-4BE4-866B-CA77241B0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602B171-458D-4787-A0FF-02FA19D5A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3A8B01-4DF2-493A-BA72-1B1726B3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D66362-F5F8-4719-B63C-15318D71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463073-BFA3-4B47-BFFF-3FAB161A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460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B87427-001D-4188-BE23-7216A928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22BAD6-9A06-469B-B641-1F3B11C7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29D0F5-58FD-420B-83BC-F7335216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0D2CC6-C3BD-4286-85EF-DC632272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496B3C-882F-441B-9B3F-0249E552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598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482D9-CB8C-43B3-82C7-5F994555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36B720-ABCE-41FB-9F2A-9497F9C32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1E120C-3C14-4AA8-92C4-3AF4A9D3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3CAF12-834D-4F1A-9DBB-7D7D19B9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063D9D-F5AD-4667-BFA7-638B49CE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6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6E3C21-AEA6-4FA9-A5EE-B8FF16DF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8D1999-AE4D-49E1-A428-8156E5711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FD984F2-3034-4181-A73E-F0F8CABF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0119C9B-5584-4156-A118-58431A79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4F208A-4C77-4D23-A8EE-B8E2FE9A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82E4EAE-0016-42EA-AD16-2613BAF8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115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3C6DC3-452D-443F-B5AF-2D52ED88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3C6307-685E-4CDB-B66E-40A1BE280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60B3C4A-7199-4568-B6B7-B317BB1ED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5579EEF-C991-4487-B729-AC5831708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81B64AA-6EE2-464D-98E8-88FC845D1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7256ABF-B5F5-40C3-A64E-38AC7FC2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9730B24-DBDD-44B9-B251-CD8F40AA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2F6FDEE-E288-4FA4-8393-95E8439E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3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D944D-705A-4A58-B649-C9B64A5C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5A02D2D-9B28-4DD8-A6EF-F82929B2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CAE1CC0-C034-4303-BF3F-A1E5FCF2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4513F3F-E0DC-4E67-8D4E-35A649C0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14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12B6925-F602-442E-ACE6-0F131625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D0EB00B-598F-452D-B513-1CB24F35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DB9D2D2-7E60-4510-86AE-65584AEC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03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644398-170C-47E5-9B90-90684A26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AC5B08-5196-4E12-A6A2-AB116FE9F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303DC9-DAD8-436B-B398-E59D6F5CE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BFD3A0-F171-4194-A96F-1795DA95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429DA14-2DFF-4ABD-B6B0-07A66214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AEF9A80-6159-429D-86FC-B6349451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66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E8758A-6A6C-4E88-84C8-46EF1A75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2F0E420-9252-4995-A9DD-B31308721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F55BE49-28CD-4780-B17C-EFDD16159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06187C-C8A3-415B-BD81-139B027B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9B8B8DF-BB1A-46BB-84ED-AC5022D2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3830462-4211-41B2-8C69-7F751F8E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8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47000"/>
                <a:lumOff val="53000"/>
                <a:alpha val="66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46D167A-F39C-4C40-90A9-598F8DAB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7546B5B-EF2C-4A90-8897-5C1B7787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DB1CF5-511E-4928-9B3B-5653CD774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4E07-38DF-4AD7-BD1A-77F4C319B8B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E63A27-1E82-4D3A-AAFD-345397623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CBA241-AAD7-4F34-85B8-0FE9328C7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A4F14-6362-4E1C-9B07-32082DA87A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0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1C6F8A-CA0D-45A1-9F1A-B9D810B87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9613"/>
            <a:ext cx="9144000" cy="2387600"/>
          </a:xfrm>
        </p:spPr>
        <p:txBody>
          <a:bodyPr>
            <a:normAutofit/>
          </a:bodyPr>
          <a:lstStyle/>
          <a:p>
            <a:r>
              <a:rPr lang="hr-HR" sz="8000" b="1" dirty="0">
                <a:latin typeface="+mn-lt"/>
              </a:rPr>
              <a:t>PROSTORIJE U DOMU</a:t>
            </a:r>
          </a:p>
        </p:txBody>
      </p:sp>
    </p:spTree>
    <p:extLst>
      <p:ext uri="{BB962C8B-B14F-4D97-AF65-F5344CB8AC3E}">
        <p14:creationId xmlns:p14="http://schemas.microsoft.com/office/powerpoint/2010/main" val="158430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47000"/>
                <a:lumOff val="53000"/>
                <a:alpha val="66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97C74-17AD-4D6D-A456-751CAFC7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" y="311150"/>
            <a:ext cx="9332912" cy="685800"/>
          </a:xfrm>
        </p:spPr>
        <p:txBody>
          <a:bodyPr>
            <a:noAutofit/>
          </a:bodyPr>
          <a:lstStyle/>
          <a:p>
            <a:r>
              <a:rPr lang="hr-HR" sz="4000" b="1" dirty="0">
                <a:latin typeface="+mn-lt"/>
              </a:rPr>
              <a:t>U zgradama, ali i u nekim kućama imamo: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F00408B-330B-4429-B856-E2CB9B1A0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685925"/>
            <a:ext cx="3932237" cy="3811588"/>
          </a:xfrm>
          <a:noFill/>
        </p:spPr>
        <p:txBody>
          <a:bodyPr>
            <a:normAutofit/>
          </a:bodyPr>
          <a:lstStyle/>
          <a:p>
            <a:r>
              <a:rPr lang="hr-HR" sz="4000" b="1" dirty="0"/>
              <a:t>- stubište</a:t>
            </a:r>
          </a:p>
        </p:txBody>
      </p:sp>
      <p:pic>
        <p:nvPicPr>
          <p:cNvPr id="10242" name="Picture 2" descr="Čišćenje stubišta u stambenim zgradama | INDEX OGLASI">
            <a:extLst>
              <a:ext uri="{FF2B5EF4-FFF2-40B4-BE49-F238E27FC236}">
                <a16:creationId xmlns:a16="http://schemas.microsoft.com/office/drawing/2014/main" id="{A420E762-E764-4D8F-9A41-FB5B7E74B19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21460"/>
          <a:stretch/>
        </p:blipFill>
        <p:spPr bwMode="auto">
          <a:xfrm>
            <a:off x="4899546" y="1110850"/>
            <a:ext cx="6455842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0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8A0A2D-A7D8-449F-B13C-8A67AC21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42" y="1376363"/>
            <a:ext cx="4451298" cy="2052637"/>
          </a:xfrm>
        </p:spPr>
        <p:txBody>
          <a:bodyPr>
            <a:noAutofit/>
          </a:bodyPr>
          <a:lstStyle/>
          <a:p>
            <a:r>
              <a:rPr lang="hr-HR" sz="4000" dirty="0">
                <a:latin typeface="+mn-lt"/>
              </a:rPr>
              <a:t>U nekim stambenim zgradama stanari koriste </a:t>
            </a:r>
            <a:r>
              <a:rPr lang="hr-HR" sz="4000" b="1" dirty="0">
                <a:latin typeface="+mn-lt"/>
              </a:rPr>
              <a:t>lift</a:t>
            </a:r>
            <a:r>
              <a:rPr lang="hr-HR" sz="4000" dirty="0">
                <a:latin typeface="+mn-lt"/>
              </a:rPr>
              <a:t> ili </a:t>
            </a:r>
            <a:r>
              <a:rPr lang="hr-HR" sz="4000" b="1" dirty="0">
                <a:latin typeface="+mn-lt"/>
              </a:rPr>
              <a:t>dizalo. </a:t>
            </a:r>
          </a:p>
        </p:txBody>
      </p:sp>
      <p:pic>
        <p:nvPicPr>
          <p:cNvPr id="11270" name="Picture 6" descr="Vodič umirovljenika: Kako da ugradite lift u svojoj zgradi">
            <a:extLst>
              <a:ext uri="{FF2B5EF4-FFF2-40B4-BE49-F238E27FC236}">
                <a16:creationId xmlns:a16="http://schemas.microsoft.com/office/drawing/2014/main" id="{CE33E52F-660B-4439-B2CC-2A609FC5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37" y="779623"/>
            <a:ext cx="7315421" cy="52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5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95046D-22C2-4999-9128-16B51F5A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515938"/>
            <a:ext cx="3197223" cy="942974"/>
          </a:xfrm>
        </p:spPr>
        <p:txBody>
          <a:bodyPr>
            <a:normAutofit/>
          </a:bodyPr>
          <a:lstStyle/>
          <a:p>
            <a:r>
              <a:rPr lang="hr-HR" sz="4400" b="1" dirty="0">
                <a:latin typeface="+mn-lt"/>
              </a:rPr>
              <a:t>Ljudi žive u: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E80071-1449-45DF-BA9A-269EFFC46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013" y="2049462"/>
            <a:ext cx="4672012" cy="3811588"/>
          </a:xfrm>
        </p:spPr>
        <p:txBody>
          <a:bodyPr/>
          <a:lstStyle/>
          <a:p>
            <a:r>
              <a:rPr lang="hr-HR" sz="4000" b="1" dirty="0"/>
              <a:t>- obiteljskim kućama</a:t>
            </a:r>
          </a:p>
          <a:p>
            <a:endParaRPr lang="hr-HR" dirty="0"/>
          </a:p>
        </p:txBody>
      </p:sp>
      <p:pic>
        <p:nvPicPr>
          <p:cNvPr id="2054" name="Picture 6" descr="Obiteljske kuće | Intermegrad">
            <a:extLst>
              <a:ext uri="{FF2B5EF4-FFF2-40B4-BE49-F238E27FC236}">
                <a16:creationId xmlns:a16="http://schemas.microsoft.com/office/drawing/2014/main" id="{E3B03BDF-FA83-45EE-9395-0372DCDD9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7" b="14723"/>
          <a:stretch/>
        </p:blipFill>
        <p:spPr bwMode="auto">
          <a:xfrm>
            <a:off x="4772025" y="1314450"/>
            <a:ext cx="714375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6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FC8194-38C9-40E9-97A8-4A01B40B7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275" y="1700213"/>
            <a:ext cx="4875212" cy="642938"/>
          </a:xfrm>
        </p:spPr>
        <p:txBody>
          <a:bodyPr>
            <a:normAutofit/>
          </a:bodyPr>
          <a:lstStyle/>
          <a:p>
            <a:r>
              <a:rPr lang="hr-HR" sz="3200" b="1" dirty="0"/>
              <a:t>- ili u stambenim zgradama</a:t>
            </a:r>
          </a:p>
        </p:txBody>
      </p:sp>
      <p:pic>
        <p:nvPicPr>
          <p:cNvPr id="3076" name="Picture 4" descr="Kuće, stanovi i stambene zgrade – Alarm express">
            <a:extLst>
              <a:ext uri="{FF2B5EF4-FFF2-40B4-BE49-F238E27FC236}">
                <a16:creationId xmlns:a16="http://schemas.microsoft.com/office/drawing/2014/main" id="{077A476F-44A3-4F6C-823E-F120F95D6BA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r="179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2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47000"/>
                <a:lumOff val="5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A417D-E8BC-4016-9198-E4DB4DBE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225425"/>
            <a:ext cx="9461499" cy="771525"/>
          </a:xfrm>
        </p:spPr>
        <p:txBody>
          <a:bodyPr>
            <a:noAutofit/>
          </a:bodyPr>
          <a:lstStyle/>
          <a:p>
            <a:r>
              <a:rPr lang="hr-HR" sz="4000" b="1" dirty="0">
                <a:latin typeface="+mn-lt"/>
              </a:rPr>
              <a:t>Zajedničke prostorije u kući ili stanu su: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346835E1-7150-4BD7-A7D6-23386C36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- hodnik</a:t>
            </a:r>
          </a:p>
        </p:txBody>
      </p:sp>
      <p:pic>
        <p:nvPicPr>
          <p:cNvPr id="4112" name="Picture 16" descr="Dizajn uskog hodnika - ispravno uredimo prostor za 45">
            <a:extLst>
              <a:ext uri="{FF2B5EF4-FFF2-40B4-BE49-F238E27FC236}">
                <a16:creationId xmlns:a16="http://schemas.microsoft.com/office/drawing/2014/main" id="{0CD2B36A-BC17-4C73-970B-46F50842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83" y="996950"/>
            <a:ext cx="4348729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3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C3CC1-B0BF-4EDC-8E23-4BE5A883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latin typeface="+mn-lt"/>
              </a:rPr>
              <a:t>- kuhinja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0107899-84E1-4992-9C35-D98ED426649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123" name="Picture 3" descr="Kuhinja BABH62 - Kuhinjski namještaj | Namjestaj.hr">
            <a:extLst>
              <a:ext uri="{FF2B5EF4-FFF2-40B4-BE49-F238E27FC236}">
                <a16:creationId xmlns:a16="http://schemas.microsoft.com/office/drawing/2014/main" id="{59A4A2F3-5DDA-41C0-89AB-2C3D0A18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3" y="987425"/>
            <a:ext cx="7158038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8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0312A1-9E4F-416E-836F-B80B7620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latin typeface="+mn-lt"/>
              </a:rPr>
              <a:t>- dnevna soba</a:t>
            </a:r>
          </a:p>
        </p:txBody>
      </p:sp>
      <p:sp>
        <p:nvSpPr>
          <p:cNvPr id="6" name="Rezervirano mjesto slike 5">
            <a:extLst>
              <a:ext uri="{FF2B5EF4-FFF2-40B4-BE49-F238E27FC236}">
                <a16:creationId xmlns:a16="http://schemas.microsoft.com/office/drawing/2014/main" id="{E74ABA07-E98C-4E8F-A1DE-C9A79A01598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6147" name="Picture 3" descr="Dizajn doma - Interijer doma, namjestaj, arhitektura - IDEJE ZA  TRANSFORMACIJU DNEVNE SOBE">
            <a:extLst>
              <a:ext uri="{FF2B5EF4-FFF2-40B4-BE49-F238E27FC236}">
                <a16:creationId xmlns:a16="http://schemas.microsoft.com/office/drawing/2014/main" id="{CE368CB4-9598-4459-8288-B81CF11F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00" y="821780"/>
            <a:ext cx="7954874" cy="530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9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DE82FB-EF71-4DEB-A9A5-FBC66CE3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latin typeface="+mn-lt"/>
              </a:rPr>
              <a:t>- spavaća soba</a:t>
            </a:r>
          </a:p>
        </p:txBody>
      </p:sp>
      <p:sp>
        <p:nvSpPr>
          <p:cNvPr id="6" name="Rezervirano mjesto slike 5">
            <a:extLst>
              <a:ext uri="{FF2B5EF4-FFF2-40B4-BE49-F238E27FC236}">
                <a16:creationId xmlns:a16="http://schemas.microsoft.com/office/drawing/2014/main" id="{25775B00-D490-4021-AEAA-6C59E251398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7175" name="Picture 7" descr="Sardinia spavaća soba">
            <a:extLst>
              <a:ext uri="{FF2B5EF4-FFF2-40B4-BE49-F238E27FC236}">
                <a16:creationId xmlns:a16="http://schemas.microsoft.com/office/drawing/2014/main" id="{921E2BB1-0B12-43FC-8B78-A1D06A4F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84" y="846830"/>
            <a:ext cx="7757408" cy="51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8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4DE5E-5D3D-4D01-97EE-487363CB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latin typeface="+mn-lt"/>
              </a:rPr>
              <a:t>- dječja soba</a:t>
            </a:r>
          </a:p>
        </p:txBody>
      </p:sp>
      <p:sp>
        <p:nvSpPr>
          <p:cNvPr id="6" name="Rezervirano mjesto slike 5">
            <a:extLst>
              <a:ext uri="{FF2B5EF4-FFF2-40B4-BE49-F238E27FC236}">
                <a16:creationId xmlns:a16="http://schemas.microsoft.com/office/drawing/2014/main" id="{BF6F19CB-97EC-4E66-96AE-D6333DD91F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8195" name="Picture 3" descr="Dječja soba za dvoje djece - kako to urediti? - Zanimljivi praktični  savjeti i novosti">
            <a:extLst>
              <a:ext uri="{FF2B5EF4-FFF2-40B4-BE49-F238E27FC236}">
                <a16:creationId xmlns:a16="http://schemas.microsoft.com/office/drawing/2014/main" id="{6585AF25-2F2B-4A16-BEAB-7BED3E78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93" y="837293"/>
            <a:ext cx="7773670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7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34E2AF-D24E-4B74-8FA5-CC9B9B26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latin typeface="+mn-lt"/>
              </a:rPr>
              <a:t>- kupaonica</a:t>
            </a:r>
          </a:p>
        </p:txBody>
      </p:sp>
      <p:pic>
        <p:nvPicPr>
          <p:cNvPr id="9221" name="Picture 5" descr="https://family.hr/upload/2018/01/male-kupaone_5a60a65d6bec9.jpg">
            <a:extLst>
              <a:ext uri="{FF2B5EF4-FFF2-40B4-BE49-F238E27FC236}">
                <a16:creationId xmlns:a16="http://schemas.microsoft.com/office/drawing/2014/main" id="{D8F5C012-D728-4941-AD4B-2EDBFC779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3"/>
          <a:stretch/>
        </p:blipFill>
        <p:spPr bwMode="auto">
          <a:xfrm>
            <a:off x="6096000" y="244784"/>
            <a:ext cx="5491163" cy="636843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3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60</Words>
  <Application>Microsoft Office PowerPoint</Application>
  <PresentationFormat>Široki zaslon</PresentationFormat>
  <Paragraphs>14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PROSTORIJE U DOMU</vt:lpstr>
      <vt:lpstr>Ljudi žive u:</vt:lpstr>
      <vt:lpstr>PowerPoint prezentacija</vt:lpstr>
      <vt:lpstr>Zajedničke prostorije u kući ili stanu su:</vt:lpstr>
      <vt:lpstr>- kuhinja</vt:lpstr>
      <vt:lpstr>- dnevna soba</vt:lpstr>
      <vt:lpstr>- spavaća soba</vt:lpstr>
      <vt:lpstr>- dječja soba</vt:lpstr>
      <vt:lpstr>- kupaonica</vt:lpstr>
      <vt:lpstr>U zgradama, ali i u nekim kućama imamo:</vt:lpstr>
      <vt:lpstr>U nekim stambenim zgradama stanari koriste lift ili dizalo.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PROSTORIJE U DOMU</dc:title>
  <dc:creator>Zvjezdana Miri Barila</dc:creator>
  <cp:lastModifiedBy>Zvjezdana Miri Barila</cp:lastModifiedBy>
  <cp:revision>10</cp:revision>
  <dcterms:created xsi:type="dcterms:W3CDTF">2021-02-01T18:33:55Z</dcterms:created>
  <dcterms:modified xsi:type="dcterms:W3CDTF">2021-02-01T19:54:55Z</dcterms:modified>
</cp:coreProperties>
</file>