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estry_Commissio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roizvodnja_papir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perinbicikl/2013/02/1631515637/virovitica-2012-prvi-da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kers-seneca-trail_-_West_Virginia_-_ForestWander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myfry/62957645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portaluco.com/puede-llegar-a-haber-incendios-como-los-de-australia-en-espana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%C3%B3ry_Sowie_055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ixnio.com/de/sonstiges/kraftwerk-fabrik-industrie-rauch-schornstein-beton-kernenergie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F%D0%B0%D0%BF%D0%B8%D1%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74F9D-DFD6-4A2D-A427-894C1D85E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Korist od šuma i njihovo očuvanje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BE37F7-1192-463B-8C53-51B66F23C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331D3-356C-4F72-9427-219F85BD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Korist od šuma je mnogostruka.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D6EDD1-E257-4A4D-8CB9-66171538C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200" dirty="0"/>
              <a:t>Drvo se koristi:</a:t>
            </a:r>
          </a:p>
          <a:p>
            <a:pPr marL="0" indent="0">
              <a:buNone/>
            </a:pPr>
            <a:endParaRPr lang="hr-HR" sz="3200" dirty="0"/>
          </a:p>
          <a:p>
            <a:pPr lvl="0"/>
            <a:r>
              <a:rPr lang="hr-HR" sz="3200" dirty="0"/>
              <a:t>za ogrjev</a:t>
            </a:r>
          </a:p>
          <a:p>
            <a:pPr lvl="0"/>
            <a:r>
              <a:rPr lang="hr-HR" sz="3200" dirty="0"/>
              <a:t>kao građevni materijal</a:t>
            </a:r>
          </a:p>
          <a:p>
            <a:pPr lvl="0"/>
            <a:r>
              <a:rPr lang="hr-HR" sz="3200" dirty="0"/>
              <a:t>za proizvodnju papira </a:t>
            </a:r>
          </a:p>
          <a:p>
            <a:pPr lvl="0"/>
            <a:r>
              <a:rPr lang="hr-HR" sz="3200" dirty="0"/>
              <a:t>za izradbu namještaja</a:t>
            </a:r>
          </a:p>
          <a:p>
            <a:endParaRPr lang="hr-HR" dirty="0"/>
          </a:p>
        </p:txBody>
      </p:sp>
      <p:pic>
        <p:nvPicPr>
          <p:cNvPr id="4" name="Rezervirano mjesto sadržaja 5">
            <a:extLst>
              <a:ext uri="{FF2B5EF4-FFF2-40B4-BE49-F238E27FC236}">
                <a16:creationId xmlns:a16="http://schemas.microsoft.com/office/drawing/2014/main" id="{5F1178A0-7C70-44CB-8309-ACB78321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2620550"/>
            <a:ext cx="4166040" cy="279254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973E7E47-A937-4AC2-96BB-59695C72B72C}"/>
              </a:ext>
            </a:extLst>
          </p:cNvPr>
          <p:cNvSpPr txBox="1"/>
          <p:nvPr/>
        </p:nvSpPr>
        <p:spPr>
          <a:xfrm>
            <a:off x="6096000" y="5515566"/>
            <a:ext cx="4754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en.wikipedia.org/wiki/Forestry_Commission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6426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8F849D-1C74-4FE4-B8A4-580C6178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8FDD35-8CDC-4ABF-8945-3ABC227CF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6085" y="636430"/>
            <a:ext cx="8805398" cy="5585139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A97B1EE-3EB4-4DD1-84F4-312D793E2FA9}"/>
              </a:ext>
            </a:extLst>
          </p:cNvPr>
          <p:cNvSpPr txBox="1"/>
          <p:nvPr/>
        </p:nvSpPr>
        <p:spPr>
          <a:xfrm>
            <a:off x="2905583" y="6172200"/>
            <a:ext cx="6387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hr.wikipedia.org/wiki/Proizvodnja_papira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33446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C3B301-0ADD-4B66-AE07-778002B9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471990B2-DB3A-4F3A-8C42-69AEBCC7DB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713" r="4713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ACA44A-17BE-4AAB-AF53-60706D499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824753"/>
            <a:ext cx="3200400" cy="4890247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Šume se čiste i krče kako bi se došlo do obradivih površina (njiva) ili da bi se izgradile prometnice ili naselja.</a:t>
            </a:r>
          </a:p>
          <a:p>
            <a:endParaRPr lang="hr-HR" sz="18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4986FEA-140D-418A-9D64-AA923C1A59D0}"/>
              </a:ext>
            </a:extLst>
          </p:cNvPr>
          <p:cNvSpPr txBox="1"/>
          <p:nvPr/>
        </p:nvSpPr>
        <p:spPr>
          <a:xfrm>
            <a:off x="0" y="6858000"/>
            <a:ext cx="8303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blog.dnevnik.hr/perinbicikl/2013/02/1631515637/virovitica-2012-prvi-dan.html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352635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93CC8-3CC2-4DC9-A0CD-6DF281D9B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351416"/>
            <a:ext cx="3200400" cy="791584"/>
          </a:xfrm>
        </p:spPr>
        <p:txBody>
          <a:bodyPr/>
          <a:lstStyle/>
          <a:p>
            <a:r>
              <a:rPr lang="hr-HR" dirty="0"/>
              <a:t>Korist od šuma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4BD6C4B4-DF93-4B5D-B2F4-63C97D2606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37" r="9637"/>
          <a:stretch>
            <a:fillRect/>
          </a:stretch>
        </p:blipFill>
        <p:spPr>
          <a:xfrm>
            <a:off x="0" y="31616"/>
            <a:ext cx="8265459" cy="6826384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B000C2A-0D11-447F-B176-742AFEA2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416424"/>
            <a:ext cx="3200400" cy="4894729"/>
          </a:xfrm>
        </p:spPr>
        <p:txBody>
          <a:bodyPr>
            <a:normAutofit fontScale="47500" lnSpcReduction="20000"/>
          </a:bodyPr>
          <a:lstStyle/>
          <a:p>
            <a:r>
              <a:rPr lang="hr-HR" sz="5900" dirty="0"/>
              <a:t>Šume proizvode kisik, umanjuju snagu vjetra, štite od buke i prašine.</a:t>
            </a:r>
          </a:p>
          <a:p>
            <a:r>
              <a:rPr lang="hr-HR" sz="5900" dirty="0"/>
              <a:t>Šumske biljke su jestive, a neke su i ljekovite. </a:t>
            </a:r>
          </a:p>
          <a:p>
            <a:r>
              <a:rPr lang="hr-HR" sz="5900" dirty="0"/>
              <a:t>U šumi žive mnoge životinje.</a:t>
            </a:r>
          </a:p>
          <a:p>
            <a:r>
              <a:rPr lang="hr-HR" sz="5900" dirty="0"/>
              <a:t>Ljudi se u šumu dolaze odmoriti. 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70E50A2-C786-44C4-9C23-18C8B2CD0072}"/>
              </a:ext>
            </a:extLst>
          </p:cNvPr>
          <p:cNvSpPr txBox="1"/>
          <p:nvPr/>
        </p:nvSpPr>
        <p:spPr>
          <a:xfrm>
            <a:off x="0" y="6859810"/>
            <a:ext cx="8265459" cy="22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mmons.wikimedia.org/wiki/File:Hikers-seneca-trail_-_West_Virginia_-_ForestWander.jp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75192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6425B4-A22F-4A19-A1A1-8DAC2FB5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729279"/>
            <a:ext cx="3200400" cy="827442"/>
          </a:xfrm>
        </p:spPr>
        <p:txBody>
          <a:bodyPr/>
          <a:lstStyle/>
          <a:p>
            <a:r>
              <a:rPr lang="hr-HR" dirty="0"/>
              <a:t>Briga o šumama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DB3A1CD-B170-4B8A-82AF-A62EE158C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6175" y="909637"/>
            <a:ext cx="6096000" cy="4572000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5694C1E-88F1-4ED1-8F4A-5415E256D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7176" y="1703293"/>
            <a:ext cx="3854824" cy="4571999"/>
          </a:xfrm>
        </p:spPr>
        <p:txBody>
          <a:bodyPr>
            <a:normAutofit/>
          </a:bodyPr>
          <a:lstStyle/>
          <a:p>
            <a:r>
              <a:rPr lang="hr-HR" sz="2400" dirty="0"/>
              <a:t>Šume treba čuvati!</a:t>
            </a:r>
          </a:p>
          <a:p>
            <a:r>
              <a:rPr lang="hr-HR" sz="2400" dirty="0"/>
              <a:t>Možemo se koristiti šumom, ali trebamo ju i pomlađivati. To znači da trebamo u šumi posijati sjeme novih biljaka ili presaditi mlade biljke iz rasadnika. </a:t>
            </a:r>
          </a:p>
          <a:p>
            <a:r>
              <a:rPr lang="hr-HR" sz="2400" dirty="0"/>
              <a:t>To se zove POŠUMLJAVANJE.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390703A-2A34-49BB-A0D7-3A7394F26F9C}"/>
              </a:ext>
            </a:extLst>
          </p:cNvPr>
          <p:cNvSpPr txBox="1"/>
          <p:nvPr/>
        </p:nvSpPr>
        <p:spPr>
          <a:xfrm>
            <a:off x="1146175" y="5481637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www.flickr.com/photos/amyfry/629576451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33239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41CEF6-A6B5-4A17-BA42-D5BD39F5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549640" y="448235"/>
            <a:ext cx="2638313" cy="23756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484C2A-C2E4-48C2-A781-C6E58C3C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5294" y="968188"/>
            <a:ext cx="3463270" cy="5462282"/>
          </a:xfrm>
        </p:spPr>
        <p:txBody>
          <a:bodyPr>
            <a:normAutofit/>
          </a:bodyPr>
          <a:lstStyle/>
          <a:p>
            <a:r>
              <a:rPr lang="hr-HR" sz="2200" dirty="0"/>
              <a:t>Šume uništava: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pretjerana sječa drva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onečišćenost zraka, vode i tla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štetočine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olujni vjetrovi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požari – kod nas su najčešći u primorskim šumama uz obalu i na otocima.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/>
              <a:t>opasni plinovi iz tvornica i automobila </a:t>
            </a:r>
          </a:p>
        </p:txBody>
      </p:sp>
      <p:pic>
        <p:nvPicPr>
          <p:cNvPr id="5" name="Rezervirano mjesto sadržaja 5">
            <a:extLst>
              <a:ext uri="{FF2B5EF4-FFF2-40B4-BE49-F238E27FC236}">
                <a16:creationId xmlns:a16="http://schemas.microsoft.com/office/drawing/2014/main" id="{7911AC83-5CD4-41F5-96A9-A1D268F6E5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59" r="9659"/>
          <a:stretch>
            <a:fillRect/>
          </a:stretch>
        </p:blipFill>
        <p:spPr>
          <a:xfrm>
            <a:off x="0" y="0"/>
            <a:ext cx="8304213" cy="6858000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2B07FD6-C38D-409C-94C6-E460CF159D79}"/>
              </a:ext>
            </a:extLst>
          </p:cNvPr>
          <p:cNvSpPr txBox="1"/>
          <p:nvPr/>
        </p:nvSpPr>
        <p:spPr>
          <a:xfrm>
            <a:off x="281081" y="6430470"/>
            <a:ext cx="47545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3" tooltip="https://elportaluco.com/puede-llegar-a-haber-incendios-como-los-de-australia-en-espana/"/>
              </a:rPr>
              <a:t>Ta fotografija</a:t>
            </a:r>
            <a:r>
              <a:rPr lang="hr-HR" sz="900" dirty="0"/>
              <a:t> korisnika Nepoznat autor: licenca </a:t>
            </a:r>
            <a:r>
              <a:rPr lang="hr-HR" sz="900" dirty="0">
                <a:hlinkClick r:id="rId4" tooltip="https://creativecommons.org/licenses/by/3.0/"/>
              </a:rPr>
              <a:t>CC BY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441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040AEA-ED74-4CE7-93ED-3CFE2831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7DA46F4E-B63F-4F37-9E3D-F6AE9B1271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37" r="9637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F898569-2824-4861-B712-51F1FD12B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779059"/>
            <a:ext cx="3532988" cy="3553907"/>
          </a:xfrm>
        </p:spPr>
        <p:txBody>
          <a:bodyPr>
            <a:normAutofit lnSpcReduction="10000"/>
          </a:bodyPr>
          <a:lstStyle/>
          <a:p>
            <a:endParaRPr lang="hr-HR" sz="2800" dirty="0"/>
          </a:p>
          <a:p>
            <a:r>
              <a:rPr lang="hr-HR" sz="2800" dirty="0"/>
              <a:t>Zbog opasnih plinova iz tvornica i automobila  nastaju </a:t>
            </a:r>
            <a:r>
              <a:rPr lang="hr-HR" sz="3200" b="1" dirty="0"/>
              <a:t>KISELE KIŠE,</a:t>
            </a:r>
            <a:r>
              <a:rPr lang="hr-HR" sz="2800" dirty="0"/>
              <a:t> koje su uzrok sušenja stabala crnogorice.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0BC38F5-2097-41B9-BF76-372217C80A23}"/>
              </a:ext>
            </a:extLst>
          </p:cNvPr>
          <p:cNvSpPr txBox="1"/>
          <p:nvPr/>
        </p:nvSpPr>
        <p:spPr>
          <a:xfrm>
            <a:off x="0" y="6858000"/>
            <a:ext cx="8303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commons.wikimedia.org/wiki/File:G%C3%B3ry_Sowie_055.jpg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A912594-4893-4859-BC23-863AC3B46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49640" y="92336"/>
            <a:ext cx="3532989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3A212-AA66-4451-B3F4-42266113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730624"/>
          </a:xfrm>
        </p:spPr>
        <p:txBody>
          <a:bodyPr/>
          <a:lstStyle/>
          <a:p>
            <a:r>
              <a:rPr lang="hr-HR" dirty="0"/>
              <a:t>Zaštita šuma</a:t>
            </a:r>
          </a:p>
        </p:txBody>
      </p:sp>
      <p:pic>
        <p:nvPicPr>
          <p:cNvPr id="6" name="Rezervirano mjesto slike 5">
            <a:extLst>
              <a:ext uri="{FF2B5EF4-FFF2-40B4-BE49-F238E27FC236}">
                <a16:creationId xmlns:a16="http://schemas.microsoft.com/office/drawing/2014/main" id="{32270DC6-29C0-453C-BC2D-AFDAB2B87C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471" r="4471"/>
          <a:stretch>
            <a:fillRect/>
          </a:stretch>
        </p:blipFill>
        <p:spPr/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BA2D86D-7726-4941-BFC3-AD54858AE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577788"/>
            <a:ext cx="3200400" cy="4594412"/>
          </a:xfrm>
        </p:spPr>
        <p:txBody>
          <a:bodyPr>
            <a:normAutofit/>
          </a:bodyPr>
          <a:lstStyle/>
          <a:p>
            <a:r>
              <a:rPr lang="hr-HR" sz="2800" dirty="0"/>
              <a:t>Da bi zaštitili šume, možemo skupljati i odvajati stari papir za RECIKLIRANJE. </a:t>
            </a:r>
          </a:p>
          <a:p>
            <a:r>
              <a:rPr lang="hr-HR" sz="2800" dirty="0"/>
              <a:t>To je postupak u kojem se od starog papira proizvodi novi papir. </a:t>
            </a:r>
          </a:p>
          <a:p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A35BE402-8146-4038-9304-91CEC352FF0F}"/>
              </a:ext>
            </a:extLst>
          </p:cNvPr>
          <p:cNvSpPr txBox="1"/>
          <p:nvPr/>
        </p:nvSpPr>
        <p:spPr>
          <a:xfrm>
            <a:off x="0" y="6858000"/>
            <a:ext cx="8303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>
                <a:hlinkClick r:id="rId3" tooltip="https://sr.wikipedia.org/wiki/%D0%9F%D0%B0%D0%BF%D0%B8%D1%80"/>
              </a:rPr>
              <a:t>Ta fotografija</a:t>
            </a:r>
            <a:r>
              <a:rPr lang="hr-HR" sz="900" dirty="0"/>
              <a:t> korisnika Nepoznat autor: licenca </a:t>
            </a:r>
            <a:r>
              <a:rPr lang="hr-HR" sz="900" dirty="0">
                <a:hlinkClick r:id="rId4" tooltip="https://creativecommons.org/licenses/by-sa/3.0/"/>
              </a:rPr>
              <a:t>CC BY-SA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085504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og od drvet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TM03090434[[fn=Slog od drveta]]</Template>
  <TotalTime>112</TotalTime>
  <Words>287</Words>
  <Application>Microsoft Office PowerPoint</Application>
  <PresentationFormat>Široki zaslon</PresentationFormat>
  <Paragraphs>38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Slog od drveta</vt:lpstr>
      <vt:lpstr>Korist od šuma i njihovo očuvanje</vt:lpstr>
      <vt:lpstr>Korist od šuma je mnogostruka. </vt:lpstr>
      <vt:lpstr>PowerPoint prezentacija</vt:lpstr>
      <vt:lpstr>PowerPoint prezentacija</vt:lpstr>
      <vt:lpstr>Korist od šuma</vt:lpstr>
      <vt:lpstr>Briga o šumama</vt:lpstr>
      <vt:lpstr>PowerPoint prezentacija</vt:lpstr>
      <vt:lpstr>PowerPoint prezentacija</vt:lpstr>
      <vt:lpstr>Zaštita šuma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Korist od šuma i njihovo očuvanje</dc:title>
  <dc:creator>Mateja Novak</dc:creator>
  <cp:lastModifiedBy>Mateja Novak</cp:lastModifiedBy>
  <cp:revision>6</cp:revision>
  <dcterms:created xsi:type="dcterms:W3CDTF">2020-11-25T09:38:24Z</dcterms:created>
  <dcterms:modified xsi:type="dcterms:W3CDTF">2020-11-25T11:30:55Z</dcterms:modified>
</cp:coreProperties>
</file>