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27" r:id="rId4"/>
    <p:sldId id="294" r:id="rId5"/>
    <p:sldId id="295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02" r:id="rId14"/>
    <p:sldId id="304" r:id="rId15"/>
    <p:sldId id="305" r:id="rId16"/>
    <p:sldId id="306" r:id="rId17"/>
    <p:sldId id="301" r:id="rId18"/>
  </p:sldIdLst>
  <p:sldSz cx="9144000" cy="6858000" type="screen4x3"/>
  <p:notesSz cx="6881813" cy="96615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732" autoAdjust="0"/>
  </p:normalViewPr>
  <p:slideViewPr>
    <p:cSldViewPr>
      <p:cViewPr varScale="1">
        <p:scale>
          <a:sx n="78" d="100"/>
          <a:sy n="78" d="100"/>
        </p:scale>
        <p:origin x="157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97E4-12A5-4D2D-9E4C-A347A034DEB0}" type="datetimeFigureOut">
              <a:rPr lang="sr-Latn-CS" smtClean="0"/>
              <a:pPr/>
              <a:t>28.10.2020.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6DCD-3A56-4D01-9A21-B6B5DAE8C7A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ikovni rezultat za Autumn - fram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28860" y="2214554"/>
            <a:ext cx="4857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800" b="1" dirty="0" smtClean="0">
                <a:solidFill>
                  <a:srgbClr val="FF0000"/>
                </a:solidFill>
              </a:rPr>
              <a:t>JESEN</a:t>
            </a:r>
            <a:endParaRPr lang="hr-HR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558924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krumpir</a:t>
            </a:r>
            <a:endParaRPr lang="hr-HR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12" descr="https://encrypted-tbn1.gstatic.com/images?q=tbn:ANd9GcSWDws0yIItWGdXnY8Z3Ykp4hae_SCKsa8Zw161SY72ulovC4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1268760"/>
            <a:ext cx="5513367" cy="35038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808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558924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mrkva</a:t>
            </a:r>
            <a:endParaRPr lang="hr-HR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14" descr="https://encrypted-tbn0.gstatic.com/images?q=tbn:ANd9GcQKtWfyY-SlWV0-FCNAQ2OhVi1Ay-vL22d7q2VUNTZcLNv_rmaj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2559" y="1052736"/>
            <a:ext cx="5360680" cy="33598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05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558924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kupus</a:t>
            </a:r>
            <a:endParaRPr lang="hr-HR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3" descr="C:\Users\Jelena\Desktop\jesen - materijal\zelj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1196752"/>
            <a:ext cx="4896544" cy="37452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731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85860"/>
            <a:ext cx="36158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28926" y="521495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</a:rPr>
              <a:t>zec</a:t>
            </a:r>
            <a:endParaRPr lang="hr-H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8926" y="521495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</a:rPr>
              <a:t>jež</a:t>
            </a:r>
            <a:endParaRPr lang="hr-HR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363222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vector-magz.com/wp-content/uploads/2013/09/brown-bear-clip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71612"/>
            <a:ext cx="4357718" cy="33975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542926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</a:rPr>
              <a:t>medo</a:t>
            </a:r>
            <a:endParaRPr lang="hr-H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likovni rezultat za Fuchs -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785794"/>
            <a:ext cx="3197773" cy="37862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14678" y="521495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</a:rPr>
              <a:t>lisica</a:t>
            </a:r>
            <a:endParaRPr lang="hr-H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42984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14546" y="521495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</a:rPr>
              <a:t>vjeverica</a:t>
            </a:r>
            <a:endParaRPr lang="hr-H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content-vie1-1.xx.fbcdn.net/v/t1.0-9/14141975_967925390000426_3555073201279087218_n.jpg?oh=6ae49a1c49224866e20944663f40daf0&amp;oe=5862181A"/>
          <p:cNvPicPr>
            <a:picLocks noChangeAspect="1" noChangeArrowheads="1"/>
          </p:cNvPicPr>
          <p:nvPr/>
        </p:nvPicPr>
        <p:blipFill rotWithShape="1">
          <a:blip r:embed="rId2"/>
          <a:srcRect r="2166" b="20456"/>
          <a:stretch/>
        </p:blipFill>
        <p:spPr bwMode="auto">
          <a:xfrm>
            <a:off x="6337852" y="179669"/>
            <a:ext cx="2376264" cy="3125353"/>
          </a:xfrm>
          <a:prstGeom prst="rect">
            <a:avLst/>
          </a:prstGeom>
          <a:noFill/>
        </p:spPr>
      </p:pic>
      <p:pic>
        <p:nvPicPr>
          <p:cNvPr id="15364" name="Picture 4" descr="https://scontent-vie1-1.xx.fbcdn.net/v/t1.0-9/14202592_967925463333752_4773510793333424495_n.jpg?oh=3c9a77bb720cb94a524419c449985a68&amp;oe=589AE298"/>
          <p:cNvPicPr>
            <a:picLocks noChangeAspect="1" noChangeArrowheads="1"/>
          </p:cNvPicPr>
          <p:nvPr/>
        </p:nvPicPr>
        <p:blipFill rotWithShape="1">
          <a:blip r:embed="rId3"/>
          <a:srcRect r="7855" b="21391"/>
          <a:stretch/>
        </p:blipFill>
        <p:spPr bwMode="auto">
          <a:xfrm>
            <a:off x="3131840" y="2266"/>
            <a:ext cx="2303901" cy="3431734"/>
          </a:xfrm>
          <a:prstGeom prst="rect">
            <a:avLst/>
          </a:prstGeom>
          <a:noFill/>
        </p:spPr>
      </p:pic>
      <p:pic>
        <p:nvPicPr>
          <p:cNvPr id="15370" name="Picture 10" descr="https://scontent-vie1-1.xx.fbcdn.net/v/t1.0-9/14232512_967925526667079_3024374008612380893_n.jpg?oh=583f7e0f9d9cb1fe799c4ba13d0ca650&amp;oe=58ABA563"/>
          <p:cNvPicPr>
            <a:picLocks noChangeAspect="1" noChangeArrowheads="1"/>
          </p:cNvPicPr>
          <p:nvPr/>
        </p:nvPicPr>
        <p:blipFill rotWithShape="1">
          <a:blip r:embed="rId4"/>
          <a:srcRect b="16886"/>
          <a:stretch/>
        </p:blipFill>
        <p:spPr bwMode="auto">
          <a:xfrm>
            <a:off x="6337852" y="3434000"/>
            <a:ext cx="2786082" cy="3384376"/>
          </a:xfrm>
          <a:prstGeom prst="rect">
            <a:avLst/>
          </a:prstGeom>
          <a:noFill/>
        </p:spPr>
      </p:pic>
      <p:pic>
        <p:nvPicPr>
          <p:cNvPr id="15372" name="Picture 12" descr="https://scontent-vie1-1.xx.fbcdn.net/v/t1.0-9/14224899_967925763333722_7968401851664798760_n.jpg?oh=f5cf7e046db55d7247875c16676f3b2d&amp;oe=589A8784"/>
          <p:cNvPicPr>
            <a:picLocks noChangeAspect="1" noChangeArrowheads="1"/>
          </p:cNvPicPr>
          <p:nvPr/>
        </p:nvPicPr>
        <p:blipFill rotWithShape="1">
          <a:blip r:embed="rId5"/>
          <a:srcRect r="4002" b="20150"/>
          <a:stretch/>
        </p:blipFill>
        <p:spPr bwMode="auto">
          <a:xfrm>
            <a:off x="3006477" y="3349699"/>
            <a:ext cx="2880320" cy="3552978"/>
          </a:xfrm>
          <a:prstGeom prst="rect">
            <a:avLst/>
          </a:prstGeom>
          <a:noFill/>
        </p:spPr>
      </p:pic>
      <p:sp>
        <p:nvSpPr>
          <p:cNvPr id="2" name="TekstniOkvir 1"/>
          <p:cNvSpPr txBox="1"/>
          <p:nvPr/>
        </p:nvSpPr>
        <p:spPr>
          <a:xfrm>
            <a:off x="251520" y="7647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Imenuj godišnja doba: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229600" cy="1143000"/>
          </a:xfrm>
        </p:spPr>
        <p:txBody>
          <a:bodyPr/>
          <a:lstStyle/>
          <a:p>
            <a:r>
              <a:rPr lang="hr-HR" dirty="0" smtClean="0"/>
              <a:t>Čitamo…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647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6050" y="528638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</a:rPr>
              <a:t>drvo</a:t>
            </a:r>
            <a:endParaRPr lang="hr-HR" sz="3600" b="1" dirty="0">
              <a:solidFill>
                <a:srgbClr val="FF0000"/>
              </a:solidFill>
            </a:endParaRPr>
          </a:p>
        </p:txBody>
      </p:sp>
      <p:pic>
        <p:nvPicPr>
          <p:cNvPr id="46084" name="Picture 4" descr="Slikovni rezultat za baum -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64347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kovni rezultat za red leaf -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643450" cy="42410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28926" y="564357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list</a:t>
            </a:r>
            <a:endParaRPr lang="hr-H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558924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jabuka</a:t>
            </a:r>
            <a:endParaRPr lang="hr-HR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Jelena\Desktop\jesen - materijal\jabuka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65"/>
            <a:ext cx="3298688" cy="4019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62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558924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šljiva</a:t>
            </a:r>
            <a:endParaRPr lang="hr-HR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20" descr="https://encrypted-tbn2.gstatic.com/images?q=tbn:ANd9GcRe0EXcAwDAeOynWffKxyDY2pg6zeyGsYHygvGFIkW7-B7ehE3U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7744" y="44624"/>
            <a:ext cx="4163925" cy="4857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68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558924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kruška</a:t>
            </a:r>
            <a:endParaRPr lang="hr-HR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Jelena\Desktop\jesen - materijal\kruš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568" y="44624"/>
            <a:ext cx="3158662" cy="4806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09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558924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rgbClr val="FF0000"/>
                </a:solidFill>
              </a:rPr>
              <a:t>grožđe</a:t>
            </a:r>
            <a:endParaRPr lang="hr-HR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4" descr="https://encrypted-tbn3.gstatic.com/images?q=tbn:ANd9GcQgemNh-VL_vzSjEM5Vk6Mk7e1UleN28Mf0GISeGom9FAhQZt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2899" y="2348880"/>
            <a:ext cx="2760528" cy="2587102"/>
          </a:xfrm>
          <a:prstGeom prst="rect">
            <a:avLst/>
          </a:prstGeom>
          <a:noFill/>
        </p:spPr>
      </p:pic>
      <p:pic>
        <p:nvPicPr>
          <p:cNvPr id="8" name="Picture 21" descr="https://encrypted-tbn1.gstatic.com/images?q=tbn:ANd9GcRmA9RAa7O2fuIqR3Gr-v-wplOgrdoy-fjP-b0qV7FHQ0Wqc55FJ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2023398" y="1569159"/>
            <a:ext cx="2826778" cy="23699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8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21</Words>
  <Application>Microsoft Office PowerPoint</Application>
  <PresentationFormat>Prikaz na zaslonu (4:3)</PresentationFormat>
  <Paragraphs>17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prezentacija</vt:lpstr>
      <vt:lpstr>PowerPoint prezentacija</vt:lpstr>
      <vt:lpstr>Čitamo…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JELENA</cp:lastModifiedBy>
  <cp:revision>47</cp:revision>
  <dcterms:created xsi:type="dcterms:W3CDTF">2016-10-14T05:47:22Z</dcterms:created>
  <dcterms:modified xsi:type="dcterms:W3CDTF">2020-10-28T04:27:32Z</dcterms:modified>
</cp:coreProperties>
</file>