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58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588D-CB90-4AFF-A65A-0B4BEE6D8257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790B-1141-416D-97D2-5E4C902491D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36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7303-EB70-4A41-95F7-5522047C6DD0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C5E3-9ED6-44BE-94A1-D787288A827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7153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02B9-AAC5-4630-9F60-ECE77A7EEC5B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DBF2-C91F-4050-9DF6-C1EBA2AAEBE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857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8FBE-75A7-4A98-BD67-2406FBAE5081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FABE-D207-4A39-9FDB-D12A6E5B05B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1326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7B0-F5E8-452E-A93F-E78FB18A3F3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67B3-B0E7-4EE3-BAF8-89DDD2D1F76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043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6459-F340-452F-A744-78068B64642C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2E6B-6D4C-44E7-9389-4C0094DF1C5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5979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E45C-6E86-44B2-8FB1-7607D5A4F6F9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88AB-B967-4416-8567-EB38BAFAA48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45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F9F3-CB97-4F58-8E0B-82C5232A5513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C039-2619-4C09-AB3D-B34339FB102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7611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31FB-0720-497D-90C3-84FE5E704EBA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0C20-D7F6-47DE-9181-F1B6123BA25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114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9CB5-136B-442A-8811-F714AB6F619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15E6-957D-402D-84C5-B7FB6B42D17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3371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1993-2315-40DA-9EDD-164CA6EA5086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4AE2-27C4-429E-957A-D19C0F75FD9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8001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16283-22B5-4B4E-B4D8-6425D943A48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FEEF51-BAEC-4E1D-B98A-352D252EE82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0" y="5072063"/>
            <a:ext cx="3417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G O D I Š NJ A   </a:t>
            </a:r>
          </a:p>
          <a:p>
            <a:pPr algn="ctr" eaLnBrk="1" hangingPunct="1">
              <a:defRPr/>
            </a:pPr>
            <a: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 D O B A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051" name="Picture 12" descr="JES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6838"/>
            <a:ext cx="27955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ZIM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96" b="28029"/>
          <a:stretch>
            <a:fillRect/>
          </a:stretch>
        </p:blipFill>
        <p:spPr bwMode="auto">
          <a:xfrm>
            <a:off x="109538" y="2273300"/>
            <a:ext cx="28098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PROLJEĆ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662488"/>
            <a:ext cx="299402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" descr="MO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2301" r="9808" b="33282"/>
          <a:stretch>
            <a:fillRect/>
          </a:stretch>
        </p:blipFill>
        <p:spPr bwMode="auto">
          <a:xfrm>
            <a:off x="6348413" y="4683125"/>
            <a:ext cx="2668587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19"/>
          <p:cNvSpPr txBox="1">
            <a:spLocks noChangeArrowheads="1"/>
          </p:cNvSpPr>
          <p:nvPr/>
        </p:nvSpPr>
        <p:spPr bwMode="auto">
          <a:xfrm>
            <a:off x="3071813" y="9286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JESEN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056" name="TextBox 20"/>
          <p:cNvSpPr txBox="1">
            <a:spLocks noChangeArrowheads="1"/>
          </p:cNvSpPr>
          <p:nvPr/>
        </p:nvSpPr>
        <p:spPr bwMode="auto">
          <a:xfrm>
            <a:off x="3071813" y="31432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ZIMA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057" name="TextBox 21"/>
          <p:cNvSpPr txBox="1">
            <a:spLocks noChangeArrowheads="1"/>
          </p:cNvSpPr>
          <p:nvPr/>
        </p:nvSpPr>
        <p:spPr bwMode="auto">
          <a:xfrm>
            <a:off x="4102100" y="418465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PROLJEĆE</a:t>
            </a:r>
            <a:endParaRPr lang="en-US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058" name="TextBox 22"/>
          <p:cNvSpPr txBox="1">
            <a:spLocks noChangeArrowheads="1"/>
          </p:cNvSpPr>
          <p:nvPr/>
        </p:nvSpPr>
        <p:spPr bwMode="auto">
          <a:xfrm>
            <a:off x="7215188" y="42148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LJETO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JES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43063"/>
            <a:ext cx="6286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714625" y="571500"/>
            <a:ext cx="378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4000" b="1"/>
              <a:t>J E S E N</a:t>
            </a:r>
            <a:endParaRPr lang="en-US" altLang="sr-Latn-RS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Mag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50925"/>
            <a:ext cx="337661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kiša (čovjek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928813"/>
            <a:ext cx="15001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kiš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071563"/>
            <a:ext cx="20907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oblačn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214813"/>
            <a:ext cx="32210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vjetar, lišć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4500563"/>
            <a:ext cx="30353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1571625" y="64293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MAGLA</a:t>
            </a:r>
            <a:endParaRPr lang="en-US" altLang="sr-Latn-RS" sz="180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000750" y="64293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KIŠA</a:t>
            </a:r>
            <a:endParaRPr lang="en-US" altLang="sr-Latn-RS" sz="1800"/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1643063" y="371475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OBLAČNO</a:t>
            </a:r>
            <a:endParaRPr lang="en-US" altLang="sr-Latn-RS" sz="1800"/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5929313" y="40005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VJETAR</a:t>
            </a:r>
            <a:endParaRPr lang="en-US" altLang="sr-Latn-R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jabu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kruš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071563"/>
            <a:ext cx="18573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grožđ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500563"/>
            <a:ext cx="2714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šlji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6248"/>
          <a:stretch>
            <a:fillRect/>
          </a:stretch>
        </p:blipFill>
        <p:spPr bwMode="auto">
          <a:xfrm>
            <a:off x="6215063" y="1143000"/>
            <a:ext cx="2286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214438" y="5715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JABUKE</a:t>
            </a:r>
            <a:endParaRPr lang="en-US" altLang="sr-Latn-RS" sz="1800"/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4143375" y="5715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KRUŠKE</a:t>
            </a:r>
            <a:endParaRPr lang="en-US" altLang="sr-Latn-RS" sz="180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6500813" y="64293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ŠLJIVE</a:t>
            </a:r>
            <a:endParaRPr lang="en-US" altLang="sr-Latn-RS" sz="1800"/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5715000" y="5143500"/>
            <a:ext cx="121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GROŽĐE</a:t>
            </a:r>
            <a:endParaRPr lang="en-US" altLang="sr-Latn-R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kompot od jabuk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5556" b="22221"/>
          <a:stretch>
            <a:fillRect/>
          </a:stretch>
        </p:blipFill>
        <p:spPr bwMode="auto">
          <a:xfrm>
            <a:off x="928688" y="1214438"/>
            <a:ext cx="30575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pekme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t="7918" r="26099" b="15543"/>
          <a:stretch>
            <a:fillRect/>
          </a:stretch>
        </p:blipFill>
        <p:spPr bwMode="auto">
          <a:xfrm>
            <a:off x="2643188" y="4357688"/>
            <a:ext cx="1339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pekmez, šnit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572125"/>
            <a:ext cx="196056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sok od jabuk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143000"/>
            <a:ext cx="31432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428750" y="785813"/>
            <a:ext cx="221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KOMPOT</a:t>
            </a:r>
            <a:endParaRPr lang="en-US" altLang="sr-Latn-RS" sz="1800"/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5786438" y="642938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SOK 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4500563" y="500062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PEKMEZ</a:t>
            </a:r>
            <a:endParaRPr lang="en-US" altLang="sr-Latn-R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krump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pers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14313"/>
            <a:ext cx="19288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kup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32146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ikl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14563"/>
            <a:ext cx="25003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mrkv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85750"/>
            <a:ext cx="13620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paprik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357438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krastavc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143250"/>
            <a:ext cx="30892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paradajz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85775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 descr="grah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143375"/>
            <a:ext cx="17859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luk.bmp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357688"/>
            <a:ext cx="28479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</Words>
  <Application>Microsoft Office PowerPoint</Application>
  <PresentationFormat>Prikaz na zaslonu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vortex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</dc:creator>
  <cp:lastModifiedBy>Josip Gecek</cp:lastModifiedBy>
  <cp:revision>26</cp:revision>
  <dcterms:created xsi:type="dcterms:W3CDTF">2010-09-07T22:24:01Z</dcterms:created>
  <dcterms:modified xsi:type="dcterms:W3CDTF">2020-09-25T07:26:38Z</dcterms:modified>
</cp:coreProperties>
</file>