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ACF7-5B20-4D23-B40D-48BC1E813E76}" type="datetimeFigureOut">
              <a:rPr lang="sr-Latn-CS" smtClean="0"/>
              <a:pPr/>
              <a:t>5.3.2016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7A68-BF72-4063-99BA-3CB6244F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AKO</a:t>
                      </a:r>
                      <a:r>
                        <a:rPr lang="hr-HR" sz="1600" b="1" baseline="0" dirty="0" smtClean="0"/>
                        <a:t> SU NAM PRLJAVE UŠI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</a:t>
                      </a:r>
                    </a:p>
                    <a:p>
                      <a:r>
                        <a:rPr lang="hr-HR" sz="1600" b="1" baseline="0" dirty="0" smtClean="0"/>
                        <a:t>            </a:t>
                      </a:r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                     </a:t>
                      </a:r>
                    </a:p>
                    <a:p>
                      <a:r>
                        <a:rPr lang="hr-HR" sz="1600" b="1" baseline="0" dirty="0" smtClean="0"/>
                        <a:t>          </a:t>
                      </a:r>
                    </a:p>
                    <a:p>
                      <a:r>
                        <a:rPr lang="hr-HR" sz="1600" b="1" baseline="0" dirty="0" smtClean="0"/>
                        <a:t>   NE ČUJEMO                                    OSJEĆAMO BOL</a:t>
                      </a:r>
                    </a:p>
                    <a:p>
                      <a:endParaRPr lang="hr-HR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/>
                        <a:t>UŠI</a:t>
                      </a:r>
                      <a:r>
                        <a:rPr lang="hr-HR" sz="1600" b="1" baseline="0" dirty="0" smtClean="0"/>
                        <a:t> PREMO VODOM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r>
                        <a:rPr lang="hr-HR" sz="1600" b="1" dirty="0" smtClean="0"/>
                        <a:t>ILI KORISTIMO ŠTAPIĆE ZA UŠI:</a:t>
                      </a:r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endParaRPr lang="hr-HR" sz="1600" b="1" dirty="0" smtClean="0"/>
                    </a:p>
                    <a:p>
                      <a:r>
                        <a:rPr lang="hr-HR" sz="1600" b="1" dirty="0" smtClean="0">
                          <a:solidFill>
                            <a:srgbClr val="FF0000"/>
                          </a:solidFill>
                        </a:rPr>
                        <a:t>PAZI!</a:t>
                      </a:r>
                    </a:p>
                    <a:p>
                      <a:r>
                        <a:rPr lang="hr-HR" sz="1600" b="1" dirty="0" smtClean="0">
                          <a:solidFill>
                            <a:schemeClr val="tx1"/>
                          </a:solidFill>
                        </a:rPr>
                        <a:t>U UHO STAVLJAMO MEKANI KRAJ ŠTAPIĆA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2986108" cy="219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 descr="http://clipartfreefor.com/cliparts/listen-clip-art/cliparti1_listen-clip-art_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1643074" cy="2227897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214686"/>
            <a:ext cx="1511142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500306"/>
            <a:ext cx="2357454" cy="121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285728"/>
            <a:ext cx="11287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 descr="Tornei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571480"/>
            <a:ext cx="100333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6143636" y="1000108"/>
            <a:ext cx="71438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4" descr="http://file.koni005x.blog.shinobi.jp/Img/1269943557/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22738" y="2357430"/>
            <a:ext cx="1321262" cy="1661468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1" y="4786322"/>
            <a:ext cx="146021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6929454" y="3500438"/>
            <a:ext cx="71438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15206" y="5214950"/>
            <a:ext cx="1143008" cy="135729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7358082" y="5500702"/>
            <a:ext cx="1283318" cy="78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lena\Desktop\čišćenje ušij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90663"/>
            <a:ext cx="762000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32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13</cp:revision>
  <dcterms:created xsi:type="dcterms:W3CDTF">2016-03-01T06:16:40Z</dcterms:created>
  <dcterms:modified xsi:type="dcterms:W3CDTF">2016-03-05T21:06:34Z</dcterms:modified>
</cp:coreProperties>
</file>