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D857-2A10-4A62-A012-78DEBDA4D62A}" type="datetimeFigureOut">
              <a:rPr lang="sr-Latn-CS" smtClean="0"/>
              <a:t>14.2.2016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34-93B7-451A-8A05-0975615AB6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D857-2A10-4A62-A012-78DEBDA4D62A}" type="datetimeFigureOut">
              <a:rPr lang="sr-Latn-CS" smtClean="0"/>
              <a:t>14.2.2016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34-93B7-451A-8A05-0975615AB6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D857-2A10-4A62-A012-78DEBDA4D62A}" type="datetimeFigureOut">
              <a:rPr lang="sr-Latn-CS" smtClean="0"/>
              <a:t>14.2.2016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34-93B7-451A-8A05-0975615AB6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D857-2A10-4A62-A012-78DEBDA4D62A}" type="datetimeFigureOut">
              <a:rPr lang="sr-Latn-CS" smtClean="0"/>
              <a:t>14.2.2016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34-93B7-451A-8A05-0975615AB6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D857-2A10-4A62-A012-78DEBDA4D62A}" type="datetimeFigureOut">
              <a:rPr lang="sr-Latn-CS" smtClean="0"/>
              <a:t>14.2.2016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34-93B7-451A-8A05-0975615AB6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D857-2A10-4A62-A012-78DEBDA4D62A}" type="datetimeFigureOut">
              <a:rPr lang="sr-Latn-CS" smtClean="0"/>
              <a:t>14.2.2016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34-93B7-451A-8A05-0975615AB6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D857-2A10-4A62-A012-78DEBDA4D62A}" type="datetimeFigureOut">
              <a:rPr lang="sr-Latn-CS" smtClean="0"/>
              <a:t>14.2.2016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34-93B7-451A-8A05-0975615AB6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D857-2A10-4A62-A012-78DEBDA4D62A}" type="datetimeFigureOut">
              <a:rPr lang="sr-Latn-CS" smtClean="0"/>
              <a:t>14.2.2016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34-93B7-451A-8A05-0975615AB6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D857-2A10-4A62-A012-78DEBDA4D62A}" type="datetimeFigureOut">
              <a:rPr lang="sr-Latn-CS" smtClean="0"/>
              <a:t>14.2.2016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34-93B7-451A-8A05-0975615AB6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D857-2A10-4A62-A012-78DEBDA4D62A}" type="datetimeFigureOut">
              <a:rPr lang="sr-Latn-CS" smtClean="0"/>
              <a:t>14.2.2016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34-93B7-451A-8A05-0975615AB6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D857-2A10-4A62-A012-78DEBDA4D62A}" type="datetimeFigureOut">
              <a:rPr lang="sr-Latn-CS" smtClean="0"/>
              <a:t>14.2.2016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34-93B7-451A-8A05-0975615AB6C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8D857-2A10-4A62-A012-78DEBDA4D62A}" type="datetimeFigureOut">
              <a:rPr lang="sr-Latn-CS" smtClean="0"/>
              <a:t>14.2.2016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31334-93B7-451A-8A05-0975615AB6C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zakiahali.com/wp-content/uploads/2009/06/cutoe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2008"/>
            <a:ext cx="2519349" cy="1643054"/>
          </a:xfrm>
          <a:prstGeom prst="rect">
            <a:avLst/>
          </a:prstGeom>
          <a:noFill/>
        </p:spPr>
      </p:pic>
      <p:pic>
        <p:nvPicPr>
          <p:cNvPr id="1038" name="Picture 14" descr="http://dhisalafiyyah.net/wp-content/uploads/2014/04/nail-cutting-30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2000264" cy="1666887"/>
          </a:xfrm>
          <a:prstGeom prst="rect">
            <a:avLst/>
          </a:prstGeom>
          <a:noFill/>
        </p:spPr>
      </p:pic>
      <p:pic>
        <p:nvPicPr>
          <p:cNvPr id="1058" name="Picture 34" descr="Image titled Use Hand Sanitizer Step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000108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6858000">
                <a:tc>
                  <a:txBody>
                    <a:bodyPr/>
                    <a:lstStyle/>
                    <a:p>
                      <a:r>
                        <a:rPr lang="hr-HR" sz="1600" b="1" baseline="0" dirty="0" smtClean="0"/>
                        <a:t>KREMU ZA RUKE: </a:t>
                      </a:r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r>
                        <a:rPr lang="hr-HR" sz="1600" b="1" baseline="0" dirty="0" smtClean="0"/>
                        <a:t>                                  </a:t>
                      </a:r>
                    </a:p>
                    <a:p>
                      <a:endParaRPr lang="hr-HR" sz="1600" b="1" baseline="0" dirty="0" smtClean="0"/>
                    </a:p>
                    <a:p>
                      <a:r>
                        <a:rPr lang="hr-HR" sz="1600" b="1" baseline="0" dirty="0" smtClean="0"/>
                        <a:t>                      STAVLJAMO          I        MAŽEMO</a:t>
                      </a:r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r>
                        <a:rPr lang="hr-HR" sz="1600" b="1" baseline="0" dirty="0" smtClean="0"/>
                        <a:t>      PRLJAVE  RUKE                              ČISTE RUKE    </a:t>
                      </a:r>
                      <a:endParaRPr lang="hr-H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2" descr="http://ec.l.thumbs.canstockphoto.com/canstock14117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2115606" cy="1928826"/>
          </a:xfrm>
          <a:prstGeom prst="rect">
            <a:avLst/>
          </a:prstGeom>
          <a:noFill/>
        </p:spPr>
      </p:pic>
      <p:pic>
        <p:nvPicPr>
          <p:cNvPr id="8" name="Picture 40" descr="http://worldartsme.com/images/infection-control-clipar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876"/>
            <a:ext cx="1944701" cy="2000264"/>
          </a:xfrm>
          <a:prstGeom prst="rect">
            <a:avLst/>
          </a:prstGeom>
          <a:noFill/>
        </p:spPr>
      </p:pic>
      <p:pic>
        <p:nvPicPr>
          <p:cNvPr id="9" name="Picture 32" descr="http://www.clker.com/cliparts/j/p/l/D/8/K/green-tick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929330"/>
            <a:ext cx="737471" cy="71438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278270"/>
            <a:ext cx="1676399" cy="242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714356"/>
            <a:ext cx="209029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857224" y="6429396"/>
            <a:ext cx="64294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6858000"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NOKTI SE NALAZE NA PRSTIMA:</a:t>
                      </a:r>
                      <a:r>
                        <a:rPr lang="hr-HR" sz="1600" b="1" baseline="0" dirty="0" smtClean="0"/>
                        <a:t> </a:t>
                      </a:r>
                    </a:p>
                    <a:p>
                      <a:endParaRPr lang="hr-HR" sz="1600" baseline="0" dirty="0" smtClean="0"/>
                    </a:p>
                    <a:p>
                      <a:endParaRPr lang="hr-HR" sz="1600" dirty="0" smtClean="0"/>
                    </a:p>
                    <a:p>
                      <a:endParaRPr lang="hr-HR" sz="1600" dirty="0" smtClean="0"/>
                    </a:p>
                    <a:p>
                      <a:endParaRPr lang="hr-HR" sz="1600" dirty="0" smtClean="0"/>
                    </a:p>
                    <a:p>
                      <a:endParaRPr lang="hr-HR" sz="1600" dirty="0" smtClean="0"/>
                    </a:p>
                    <a:p>
                      <a:endParaRPr lang="hr-HR" sz="1600" dirty="0" smtClean="0"/>
                    </a:p>
                    <a:p>
                      <a:endParaRPr lang="hr-HR" sz="1600" dirty="0" smtClean="0"/>
                    </a:p>
                    <a:p>
                      <a:r>
                        <a:rPr lang="hr-HR" sz="1600" dirty="0" smtClean="0"/>
                        <a:t>                  </a:t>
                      </a:r>
                      <a:r>
                        <a:rPr lang="hr-HR" sz="1600" baseline="0" dirty="0" smtClean="0"/>
                        <a:t>  </a:t>
                      </a:r>
                      <a:r>
                        <a:rPr lang="hr-HR" sz="1600" b="1" baseline="0" dirty="0" smtClean="0"/>
                        <a:t>RUKU                                   NOGU</a:t>
                      </a:r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pPr algn="ctr"/>
                      <a:endParaRPr lang="hr-HR" sz="16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hr-HR" sz="1600" b="1" baseline="0" dirty="0" smtClean="0">
                          <a:solidFill>
                            <a:srgbClr val="FF0000"/>
                          </a:solidFill>
                        </a:rPr>
                        <a:t>           NOKTE NE GRIZEMO</a:t>
                      </a:r>
                    </a:p>
                    <a:p>
                      <a:pPr algn="ctr"/>
                      <a:endParaRPr lang="hr-HR" sz="16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hr-HR" sz="16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hr-HR" sz="1600" b="1" baseline="0" dirty="0" smtClean="0">
                          <a:solidFill>
                            <a:srgbClr val="FF0000"/>
                          </a:solidFill>
                        </a:rPr>
                        <a:t>                                                </a:t>
                      </a:r>
                    </a:p>
                    <a:p>
                      <a:pPr algn="l"/>
                      <a:r>
                        <a:rPr lang="hr-HR" sz="1600" b="1" baseline="0" dirty="0" smtClean="0">
                          <a:solidFill>
                            <a:srgbClr val="FF0000"/>
                          </a:solidFill>
                        </a:rPr>
                        <a:t>       </a:t>
                      </a:r>
                    </a:p>
                    <a:p>
                      <a:pPr algn="l"/>
                      <a:endParaRPr lang="hr-HR" sz="16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hr-HR" sz="16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hr-HR" sz="1600" b="1" baseline="0" dirty="0" smtClean="0">
                          <a:solidFill>
                            <a:srgbClr val="FF0000"/>
                          </a:solidFill>
                        </a:rPr>
                        <a:t>                                                        </a:t>
                      </a:r>
                      <a:r>
                        <a:rPr lang="hr-HR" sz="1600" b="1" baseline="0" dirty="0" smtClean="0">
                          <a:solidFill>
                            <a:schemeClr val="tx1"/>
                          </a:solidFill>
                        </a:rPr>
                        <a:t>PRLJAVI SU</a:t>
                      </a:r>
                      <a:endParaRPr lang="hr-HR" sz="16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ZA</a:t>
                      </a:r>
                      <a:r>
                        <a:rPr lang="hr-HR" sz="1600" b="1" baseline="0" dirty="0" smtClean="0"/>
                        <a:t> HIGIJENU NOKTIJU KORISTIMO:  </a:t>
                      </a:r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dirty="0" smtClean="0"/>
                    </a:p>
                    <a:p>
                      <a:endParaRPr lang="hr-HR" sz="1600" b="1" dirty="0" smtClean="0"/>
                    </a:p>
                    <a:p>
                      <a:endParaRPr lang="hr-HR" sz="1600" b="1" dirty="0" smtClean="0"/>
                    </a:p>
                    <a:p>
                      <a:r>
                        <a:rPr lang="hr-HR" sz="1600" b="1" dirty="0" smtClean="0"/>
                        <a:t>                                              </a:t>
                      </a:r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endParaRPr lang="hr-HR" sz="1600" b="1" baseline="0" dirty="0" smtClean="0"/>
                    </a:p>
                    <a:p>
                      <a:r>
                        <a:rPr lang="hr-HR" sz="1600" b="1" baseline="0" dirty="0" smtClean="0"/>
                        <a:t>                                         </a:t>
                      </a:r>
                      <a:r>
                        <a:rPr lang="hr-HR" sz="1600" b="1" dirty="0" smtClean="0"/>
                        <a:t>GRICKALICU </a:t>
                      </a:r>
                    </a:p>
                    <a:p>
                      <a:endParaRPr lang="hr-HR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 descr="http://lessonpix.com/drawings/28522/150x150/Fingernails+%26+Toes+Pictures+for+Classroom+and+Therapy+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1428750" cy="1428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71480"/>
            <a:ext cx="125290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previews.123rf.com/images/lenm/lenm1101/lenm110100044/8550029-Illustration-of-a-Boy-Biting-His-Fingernails-Stock-Illustration-child-cartoon-sca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357430"/>
            <a:ext cx="1357322" cy="2035983"/>
          </a:xfrm>
          <a:prstGeom prst="rect">
            <a:avLst/>
          </a:prstGeom>
          <a:noFill/>
        </p:spPr>
      </p:pic>
      <p:pic>
        <p:nvPicPr>
          <p:cNvPr id="8" name="Picture 8" descr="http://previews.123rf.com/images/irazavod/irazavod1101/irazavod110100015/8730692-Groomed-hand-under-a-magnifying-glass-Dirty-fingernails-Nail-fungus-Isolated-comical-picture--Stock-Vec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882840"/>
            <a:ext cx="2214546" cy="197516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rot="5400000" flipH="1" flipV="1">
            <a:off x="1357290" y="2571744"/>
            <a:ext cx="2143140" cy="1714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6" descr="http://kingpintattoosupply.com/ProductImages2/Large/nb1-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963419" y="180059"/>
            <a:ext cx="1288865" cy="17859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8" y="1000108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ČETKICU</a:t>
            </a:r>
            <a:endParaRPr lang="hr-HR" sz="16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286124"/>
            <a:ext cx="1714512" cy="146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 descr="http://www.cliparthut.com/clip-arts/940/105010721082-1053107210881080108910861074107210901100-nails-10781080107410861090108510991093-108710771095107210901080-9403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1357298"/>
            <a:ext cx="2000264" cy="2000264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6072198" y="1428736"/>
            <a:ext cx="357190" cy="2857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3429000"/>
            <a:ext cx="457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://photos.gograph.com/thumbs/CSP/CSP475/k475702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1" y="4857760"/>
            <a:ext cx="1376635" cy="2000240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6000760" y="4572008"/>
            <a:ext cx="642942" cy="42862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41</Words>
  <Application>Microsoft Office PowerPoint</Application>
  <PresentationFormat>On-screen Show (4:3)</PresentationFormat>
  <Paragraphs>71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Jelena</dc:creator>
  <cp:lastModifiedBy>Jelena</cp:lastModifiedBy>
  <cp:revision>11</cp:revision>
  <dcterms:created xsi:type="dcterms:W3CDTF">2016-02-14T11:34:12Z</dcterms:created>
  <dcterms:modified xsi:type="dcterms:W3CDTF">2016-02-14T13:05:47Z</dcterms:modified>
</cp:coreProperties>
</file>