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F219C-B14D-4362-A23B-CC05F4E03964}" type="datetimeFigureOut">
              <a:rPr lang="sr-Latn-CS" smtClean="0"/>
              <a:t>5.9.2016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B847-B4A9-4877-9B8A-70A5C8441D2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1"/>
          <a:ext cx="6858000" cy="91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</a:tblGrid>
              <a:tr h="3048000"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68580" marR="68580" marT="60960" marB="60960"/>
                </a:tc>
              </a:tr>
              <a:tr h="3048000"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68580" marR="68580" marT="60960" marB="60960"/>
                </a:tc>
              </a:tr>
              <a:tr h="3048000"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85992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2" y="0"/>
            <a:ext cx="2286016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7402" y="-1"/>
            <a:ext cx="2260598" cy="307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02"/>
            <a:ext cx="22859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92" y="3071802"/>
            <a:ext cx="2286015" cy="301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5366" y="3071802"/>
            <a:ext cx="22326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6072198"/>
            <a:ext cx="2285993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92" y="6072198"/>
            <a:ext cx="2286015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8" y="6072199"/>
            <a:ext cx="2285992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</a:tblGrid>
              <a:tr h="304800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04800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04800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85992" cy="3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2" y="1"/>
            <a:ext cx="2286016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8" y="0"/>
            <a:ext cx="2285992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03"/>
            <a:ext cx="228599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92" y="3071802"/>
            <a:ext cx="228601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9" y="3071803"/>
            <a:ext cx="22859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19817"/>
            <a:ext cx="2285992" cy="302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92" y="6123029"/>
            <a:ext cx="2286016" cy="302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8" y="6080130"/>
            <a:ext cx="2285992" cy="30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68580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</a:tblGrid>
              <a:tr h="304800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85992" cy="30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2" y="0"/>
            <a:ext cx="2286015" cy="306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Jelena</dc:creator>
  <cp:lastModifiedBy>Jelena</cp:lastModifiedBy>
  <cp:revision>3</cp:revision>
  <dcterms:created xsi:type="dcterms:W3CDTF">2016-09-05T13:09:00Z</dcterms:created>
  <dcterms:modified xsi:type="dcterms:W3CDTF">2016-09-05T13:24:54Z</dcterms:modified>
</cp:coreProperties>
</file>