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121" d="100"/>
          <a:sy n="121" d="100"/>
        </p:scale>
        <p:origin x="132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592CA0-2C43-477F-B4E7-1B5515C9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AAF012-1AE8-401A-94BA-29E21C5C2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932DF8-A035-4B97-B75E-AF3DA6A3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CC71D3-454C-4ED5-8D7F-2FDF7953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8AEC29-696E-4689-87CD-654E8BDC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24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A11428-8AFD-4E3C-8BB8-E9810D00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457203E-B072-4796-B0BC-BBA1CC18A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BBECE2D-CC6E-4345-9348-29C7F460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0BF04C-A78D-465F-A663-D27E65EE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9CFAFB-C86F-4241-BDE7-6A8CF389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87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A293DC3-9558-4DC8-B60B-7B6BEA554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1C4DB1-3822-4B78-8250-BC1D676FD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3B9F90-D727-4951-823C-D61A723F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12CB5D-A13D-423B-8504-D9590219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605F5D-258F-4E97-92F1-A0BB7848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1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808434-69A3-4B5C-A470-909CE592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DE0C10-CF6F-487D-92AD-D0AAD9034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BB8BA8-0119-418E-B66A-D068357D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E65F15-F0D6-4777-9F08-A85185B5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3AA575-BB2D-4DE8-A13F-B30747D2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05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BB4E0-E01E-4B3F-A438-131BA2BD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653EEB5-D627-43D9-AC8D-5CBFBB1D6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D8AC21-0F3C-40EE-85CC-2A8A87AA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BFEC6B-DEC5-4902-8136-F9044F28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0CAFF7-CBD4-430D-8968-87302678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5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38FD97-269F-4244-B775-229E75AD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CD1C72-18F5-4BCF-B86B-B2B470F2A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8A56B39-28E6-4264-A4AF-0408FF1A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627934B-6A16-431F-B733-A936BDCA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F4BACC-D8D5-46AB-9100-07377E9D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CA029FA-68F5-43C6-ACF7-C8813593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67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0AF968-745D-491F-A7D4-61860F77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79AFBD-D532-4B3E-820E-3841E1E00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73CA609-6D7D-431D-8E20-2C35E65C1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AECF5F1-D6BD-4C7A-AAF7-D95C7498F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E96097D-0CE3-4004-9816-3BC454B1C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5A370F0-587B-4DAC-A7C4-8EC56ADC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F0BB2AE-81CF-4CCB-85D3-FCA76F5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0546C80-C8B8-4CCB-B19C-B806C378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7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DA38F-1731-45CB-B1D0-70EDC174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2DE2F71-6F7F-460B-8433-38EBA815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796EE67-EE87-437C-80D5-DE775B89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7C3F2D6-A812-48D4-89A8-39A96089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916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EAA6A67-C71F-4E58-AB9B-940F712C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09204EC-D412-465C-B918-29A5C682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8AFEAB-3587-48D4-8C17-78C3909E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15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8F4B17-1707-4DA5-AB7A-4C83BFA3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2AF40F-62D4-4888-B92A-3D99AC98A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200BCC-F31C-40DF-8E6B-F1023ACD5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C07A19-2A90-44B3-B4B4-F331AD7A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E8858CC-D41F-478C-86CE-BE65CF10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BA49174-52AD-4A38-85FD-0E73AE89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E8E6BB-8333-4BF8-B225-00B1B2B1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D5F0E37-8164-475B-AE6B-C476650BA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D6031B3-D5F4-40B7-92C8-E2D09C2F9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9D4A574-C2FE-4D52-AFA5-830FACF3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7264F3C-F313-4299-93D5-23C130F4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6F432E-9D38-4694-BB83-E0A05423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AC7581D-925F-4705-AAB6-DF432721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6E8B3C-C0ED-4426-9D20-76110F643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D03FE6-5F06-4EC8-BF7B-000E5678E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5581-E69B-41D2-AF86-46CC41D608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7BEF04-5D95-4AA6-AE92-238DF95D0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332909-C44B-4E45-B9EC-E2DF7C329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573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3233E1-8723-4057-8398-B34B3F6BD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3FD4E6-41E5-4040-AD98-D5164E33B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3A99BC61-1F64-47E0-AD69-E28DBE7BA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8" y="349956"/>
            <a:ext cx="9629422" cy="6378222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D53B05B-7F04-4047-88F9-744AFEC61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07F46D3-9BF8-48A9-B43E-99877D323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0" r="-1" b="1246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F4ADBF8-ACB2-4E9B-B235-5EE7C6AF4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94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337DE2A-36C3-4B9E-8D35-5230473F4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44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9CB2732-0878-4694-A8E8-4FFE177620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oba&#10;&#10;Opis je automatski generiran">
            <a:extLst>
              <a:ext uri="{FF2B5EF4-FFF2-40B4-BE49-F238E27FC236}">
                <a16:creationId xmlns:a16="http://schemas.microsoft.com/office/drawing/2014/main" id="{087B2A38-D832-44E6-9F3D-637DCB432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7" b="72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0CD9455-2520-43D5-B622-1E987AA00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grafiti&#10;&#10;Opis je automatski generiran">
            <a:extLst>
              <a:ext uri="{FF2B5EF4-FFF2-40B4-BE49-F238E27FC236}">
                <a16:creationId xmlns:a16="http://schemas.microsoft.com/office/drawing/2014/main" id="{FB75F237-9BBE-46FD-9A23-4616AA103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4" b="95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98AC4C5-7577-431D-9B0E-33687FFF1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prozor, grafiti, crtež&#10;&#10;Opis je automatski generiran">
            <a:extLst>
              <a:ext uri="{FF2B5EF4-FFF2-40B4-BE49-F238E27FC236}">
                <a16:creationId xmlns:a16="http://schemas.microsoft.com/office/drawing/2014/main" id="{256F5573-2977-41EA-A9D4-5E634B398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b="16302"/>
          <a:stretch/>
        </p:blipFill>
        <p:spPr>
          <a:xfrm>
            <a:off x="-507980" y="90321"/>
            <a:ext cx="13078086" cy="6857990"/>
          </a:xfrm>
          <a:prstGeom prst="rect">
            <a:avLst/>
          </a:prstGeom>
        </p:spPr>
      </p:pic>
      <p:pic>
        <p:nvPicPr>
          <p:cNvPr id="7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B48B1C3A-3280-45A7-AE4A-A5AD3AE47D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Široki zaslon</PresentationFormat>
  <Paragraphs>0</Paragraphs>
  <Slides>6</Slides>
  <Notes>0</Notes>
  <HiddenSlides>0</HiddenSlides>
  <MMClips>6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Sanja Bratinšćak</dc:creator>
  <cp:lastModifiedBy>ZBORNICA 2</cp:lastModifiedBy>
  <cp:revision>3</cp:revision>
  <dcterms:created xsi:type="dcterms:W3CDTF">2020-04-27T06:56:57Z</dcterms:created>
  <dcterms:modified xsi:type="dcterms:W3CDTF">2020-04-29T06:26:08Z</dcterms:modified>
</cp:coreProperties>
</file>