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8" r:id="rId2"/>
    <p:sldId id="261" r:id="rId3"/>
    <p:sldId id="265" r:id="rId4"/>
    <p:sldId id="266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7" d="100"/>
          <a:sy n="57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6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06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831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54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71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094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072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96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97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40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9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28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0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90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94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54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A827A9-2AE3-45B8-BF06-CC854A2A1DB9}" type="datetimeFigureOut">
              <a:rPr lang="hr-HR" smtClean="0"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4612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919536" y="980728"/>
            <a:ext cx="568863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ISUSOVA MUKA I SMRT</a:t>
            </a:r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8CBE37E-1405-457D-A7A8-DDECD4EF5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44518B6-D583-4BF3-BE4C-7703A2D04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85899C25-8139-471B-8528-0A5D937F6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36D2A6B8-DB14-4152-AD12-E4F9259D0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051CF5BC-005F-498D-9AF6-4637F9644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230084B-7E7A-4415-925E-90DE013D499A}"/>
              </a:ext>
            </a:extLst>
          </p:cNvPr>
          <p:cNvSpPr txBox="1"/>
          <p:nvPr/>
        </p:nvSpPr>
        <p:spPr>
          <a:xfrm>
            <a:off x="3510845" y="486939"/>
            <a:ext cx="2056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latin typeface="+mj-lt"/>
              </a:rPr>
              <a:t>ZADATAK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EF3EAF2-8EA1-49B5-945F-14213281719B}"/>
              </a:ext>
            </a:extLst>
          </p:cNvPr>
          <p:cNvSpPr txBox="1"/>
          <p:nvPr/>
        </p:nvSpPr>
        <p:spPr>
          <a:xfrm>
            <a:off x="2043289" y="1819449"/>
            <a:ext cx="3882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S.K., B.L., M.P. </a:t>
            </a:r>
            <a:br>
              <a:rPr lang="hr-HR" sz="2400" dirty="0"/>
            </a:br>
            <a:br>
              <a:rPr lang="hr-HR" sz="2400" dirty="0"/>
            </a:br>
            <a:r>
              <a:rPr lang="hr-HR" sz="2400" dirty="0"/>
              <a:t>ODGOVORI NA PITANJA: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D243C65-E070-4FDF-AB31-8BAAEBE2C0AF}"/>
              </a:ext>
            </a:extLst>
          </p:cNvPr>
          <p:cNvSpPr txBox="1"/>
          <p:nvPr/>
        </p:nvSpPr>
        <p:spPr>
          <a:xfrm>
            <a:off x="2043289" y="2686756"/>
            <a:ext cx="7292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hr-HR" sz="2400" dirty="0"/>
            </a:br>
            <a:r>
              <a:rPr lang="hr-HR" sz="2400" dirty="0"/>
              <a:t>1. KAKO SE ZVAO ČOVJEK KOJI JE OSUDIO ISUSA? </a:t>
            </a:r>
            <a:br>
              <a:rPr lang="hr-HR" sz="2400" dirty="0"/>
            </a:br>
            <a:br>
              <a:rPr lang="hr-HR" sz="2400" dirty="0"/>
            </a:br>
            <a:r>
              <a:rPr lang="hr-HR" sz="2400" dirty="0"/>
              <a:t>2. ŠTO JE ISUS MORAO NOSITI?</a:t>
            </a:r>
          </a:p>
          <a:p>
            <a:endParaRPr lang="hr-HR" sz="2400" dirty="0"/>
          </a:p>
          <a:p>
            <a:r>
              <a:rPr lang="hr-HR" sz="2400" dirty="0"/>
              <a:t>D.T., D.J.</a:t>
            </a:r>
          </a:p>
          <a:p>
            <a:r>
              <a:rPr lang="hr-HR" sz="2400" dirty="0"/>
              <a:t>1. </a:t>
            </a:r>
            <a:r>
              <a:rPr lang="hr-HR" sz="2400"/>
              <a:t>POKAŽITE ISUSA I KRI</a:t>
            </a:r>
            <a:r>
              <a:rPr lang="hr-HR" sz="2400" dirty="0"/>
              <a:t>Ž</a:t>
            </a:r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967789727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77</TotalTime>
  <Words>59</Words>
  <Application>Microsoft Office PowerPoint</Application>
  <PresentationFormat>Široki zaslon</PresentationFormat>
  <Paragraphs>7</Paragraphs>
  <Slides>6</Slides>
  <Notes>0</Notes>
  <HiddenSlides>0</HiddenSlides>
  <MMClips>5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Isječak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Sanja Bratinšćak</dc:creator>
  <cp:lastModifiedBy>Sanja Bratinšćak</cp:lastModifiedBy>
  <cp:revision>9</cp:revision>
  <dcterms:created xsi:type="dcterms:W3CDTF">2020-03-29T18:29:59Z</dcterms:created>
  <dcterms:modified xsi:type="dcterms:W3CDTF">2020-04-02T17:49:12Z</dcterms:modified>
</cp:coreProperties>
</file>