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19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560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26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3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28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6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5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59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73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068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402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53DB59-53AD-4868-B9C8-868E285455CB}" type="datetimeFigureOut">
              <a:rPr lang="hr-HR" smtClean="0"/>
              <a:t>6.4.2022.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B3442C-363B-4D1C-89E3-5500F6F164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54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4122773@N03/2892383598" TargetMode="External"/><Relationship Id="rId7" Type="http://schemas.openxmlformats.org/officeDocument/2006/relationships/hyperlink" Target="https://pixnio.com/objects/sewing-thread/sewing-thread-object-sewin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pxhere.com/en/photo/813720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5FED9A-7B07-409B-9EA7-023B103F6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724" y="1132474"/>
            <a:ext cx="9068586" cy="2590800"/>
          </a:xfrm>
        </p:spPr>
        <p:txBody>
          <a:bodyPr/>
          <a:lstStyle/>
          <a:p>
            <a:r>
              <a:rPr lang="hr-H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Izrada uskršnjeg zeca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E0B90C4-0035-4DAC-8D7F-1C746D44B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9" t="18240" r="37958" b="30311"/>
          <a:stretch/>
        </p:blipFill>
        <p:spPr>
          <a:xfrm>
            <a:off x="4012707" y="3163179"/>
            <a:ext cx="4030464" cy="28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83E367-B06C-40D6-BA66-E1C2ECD6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nam je sve potrebno?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21F8FED-EC67-4F62-B481-93173084C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800" y="1837109"/>
            <a:ext cx="1694481" cy="2415296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4D5C736-F35A-42AB-A16F-DEAD3EFF8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28765" y="1837109"/>
            <a:ext cx="1848772" cy="177937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6146713-1049-48E5-9EF7-89C144DD2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36424" y="1837109"/>
            <a:ext cx="4485633" cy="29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9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11752A-88B4-48A8-9AE4-C9E10D4A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Video: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6274F-C53F-4304-98F7-D1A783B12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https://www.youtube.com/watch?v=6LApZ6Lmemo</a:t>
            </a:r>
          </a:p>
        </p:txBody>
      </p:sp>
    </p:spTree>
    <p:extLst>
      <p:ext uri="{BB962C8B-B14F-4D97-AF65-F5344CB8AC3E}">
        <p14:creationId xmlns:p14="http://schemas.microsoft.com/office/powerpoint/2010/main" val="418817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C40429-9ADE-40AC-9764-34DBF763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Korak 1. : Napuniti čarapu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81F9EF7-F579-4BE1-8ADA-74E14802F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76" t="23495" r="37131" b="35190"/>
          <a:stretch/>
        </p:blipFill>
        <p:spPr>
          <a:xfrm>
            <a:off x="3826276" y="2014194"/>
            <a:ext cx="4749554" cy="39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0B861-1082-41D1-93DF-31E1B307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Korak 2.:  Zavezati vrpcom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495062-CFA2-4442-A143-FA734F48A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22FB5E-0A21-4050-8F6C-AACF11DAE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6" t="37929" r="48373" b="32168"/>
          <a:stretch/>
        </p:blipFill>
        <p:spPr>
          <a:xfrm>
            <a:off x="3089428" y="2281117"/>
            <a:ext cx="5449028" cy="35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4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8C868C-264F-4E9A-B26B-25364F40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Korak 3.: Izraditi lice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DDABE0-0D63-48C0-93EC-717A2374B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6" t="38188" r="52888" b="33463"/>
          <a:stretch/>
        </p:blipFill>
        <p:spPr>
          <a:xfrm>
            <a:off x="3423821" y="2184991"/>
            <a:ext cx="5344358" cy="38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0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669822-DA22-4931-B6C6-68B15DB1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Korak 4. : Ukrasiti lutku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324CE36-0681-4DCC-840A-DB785BD76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09" t="18240" r="37958" b="30311"/>
          <a:stretch/>
        </p:blipFill>
        <p:spPr>
          <a:xfrm>
            <a:off x="3808519" y="2170590"/>
            <a:ext cx="4358937" cy="30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2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Sapun</Template>
  <TotalTime>1462</TotalTime>
  <Words>46</Words>
  <Application>Microsoft Office PowerPoint</Application>
  <PresentationFormat>Široki zaslon</PresentationFormat>
  <Paragraphs>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Sapun</vt:lpstr>
      <vt:lpstr>Izrada uskršnjeg zeca</vt:lpstr>
      <vt:lpstr>Što nam je sve potrebno?</vt:lpstr>
      <vt:lpstr>Video:</vt:lpstr>
      <vt:lpstr>Korak 1. : Napuniti čarapu</vt:lpstr>
      <vt:lpstr>Korak 2.:  Zavezati vrpcom</vt:lpstr>
      <vt:lpstr>Korak 3.: Izraditi lice</vt:lpstr>
      <vt:lpstr>Korak 4. : Ukrasiti lutku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lutke od čarapa</dc:title>
  <dc:creator>Korisnik</dc:creator>
  <cp:lastModifiedBy>Korisnik</cp:lastModifiedBy>
  <cp:revision>6</cp:revision>
  <dcterms:created xsi:type="dcterms:W3CDTF">2022-03-24T11:00:03Z</dcterms:created>
  <dcterms:modified xsi:type="dcterms:W3CDTF">2022-04-06T14:45:39Z</dcterms:modified>
</cp:coreProperties>
</file>